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5.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7.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8.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9.xml" ContentType="application/vnd.openxmlformats-officedocument.presentationml.notesSlide+xml"/>
  <Override PartName="/ppt/tags/tag17.xml" ContentType="application/vnd.openxmlformats-officedocument.presentationml.tags+xml"/>
  <Override PartName="/ppt/notesSlides/notesSlide10.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11.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notesSlides/notesSlide12.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13.xml" ContentType="application/vnd.openxmlformats-officedocument.presentationml.notesSlide+xml"/>
  <Override PartName="/ppt/tags/tag24.xml" ContentType="application/vnd.openxmlformats-officedocument.presentationml.tags+xml"/>
  <Override PartName="/ppt/notesSlides/notesSlide14.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15.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18"/>
  </p:notesMasterIdLst>
  <p:sldIdLst>
    <p:sldId id="311" r:id="rId2"/>
    <p:sldId id="6849" r:id="rId3"/>
    <p:sldId id="6863" r:id="rId4"/>
    <p:sldId id="6864" r:id="rId5"/>
    <p:sldId id="6865" r:id="rId6"/>
    <p:sldId id="6866" r:id="rId7"/>
    <p:sldId id="6867" r:id="rId8"/>
    <p:sldId id="6868" r:id="rId9"/>
    <p:sldId id="6869" r:id="rId10"/>
    <p:sldId id="6870" r:id="rId11"/>
    <p:sldId id="6871" r:id="rId12"/>
    <p:sldId id="6872" r:id="rId13"/>
    <p:sldId id="6874" r:id="rId14"/>
    <p:sldId id="6875" r:id="rId15"/>
    <p:sldId id="6876" r:id="rId16"/>
    <p:sldId id="6877"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EEE2"/>
    <a:srgbClr val="002060"/>
    <a:srgbClr val="122362"/>
    <a:srgbClr val="2C46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01" autoAdjust="0"/>
    <p:restoredTop sz="80608" autoAdjust="0"/>
  </p:normalViewPr>
  <p:slideViewPr>
    <p:cSldViewPr snapToGrid="0">
      <p:cViewPr varScale="1">
        <p:scale>
          <a:sx n="68" d="100"/>
          <a:sy n="68" d="100"/>
        </p:scale>
        <p:origin x="1344"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44BD7F-6E8A-4189-A9A0-9D1FA9DD11CF}" type="datetimeFigureOut">
              <a:rPr lang="zh-CN" altLang="en-US" smtClean="0"/>
              <a:t>2026/1/26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10E888-16F3-4ABA-AE1F-4A15CB21FBCF}" type="slidenum">
              <a:rPr lang="zh-CN" altLang="en-US" smtClean="0"/>
              <a:t>‹#›</a:t>
            </a:fld>
            <a:endParaRPr lang="zh-CN" altLang="en-US"/>
          </a:p>
        </p:txBody>
      </p:sp>
    </p:spTree>
    <p:extLst>
      <p:ext uri="{BB962C8B-B14F-4D97-AF65-F5344CB8AC3E}">
        <p14:creationId xmlns:p14="http://schemas.microsoft.com/office/powerpoint/2010/main" val="509349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Good morning everyone. My name is Hao Li from Peking University. It’s my honor to give the presentation on this AI for research workshop. My topic is Benchmarking and augmenting LLMs for chemistry.</a:t>
            </a:r>
            <a:endParaRPr lang="zh-CN" altLang="en-US" dirty="0"/>
          </a:p>
        </p:txBody>
      </p:sp>
      <p:sp>
        <p:nvSpPr>
          <p:cNvPr id="4" name="灯片编号占位符 3"/>
          <p:cNvSpPr>
            <a:spLocks noGrp="1"/>
          </p:cNvSpPr>
          <p:nvPr>
            <p:ph type="sldNum" sz="quarter" idx="5"/>
          </p:nvPr>
        </p:nvSpPr>
        <p:spPr/>
        <p:txBody>
          <a:bodyPr/>
          <a:lstStyle/>
          <a:p>
            <a:fld id="{42A0AB4E-63C4-9548-A330-CCCE1C9D7716}" type="slidenum">
              <a:rPr kumimoji="1" lang="zh-CN" altLang="en-US" smtClean="0"/>
              <a:t>1</a:t>
            </a:fld>
            <a:endParaRPr kumimoji="1" lang="zh-CN" altLang="en-US"/>
          </a:p>
        </p:txBody>
      </p:sp>
    </p:spTree>
    <p:extLst>
      <p:ext uri="{BB962C8B-B14F-4D97-AF65-F5344CB8AC3E}">
        <p14:creationId xmlns:p14="http://schemas.microsoft.com/office/powerpoint/2010/main" val="2129599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CE80C-8BBB-642C-CFFF-A69976C9052E}"/>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949F3EF9-A160-F2CB-29F4-66BFDC53A17B}"/>
              </a:ext>
            </a:extLst>
          </p:cNvPr>
          <p:cNvSpPr>
            <a:spLocks noGrp="1"/>
          </p:cNvSpPr>
          <p:nvPr>
            <p:ph type="body" idx="1"/>
          </p:nvPr>
        </p:nvSpPr>
        <p:spPr/>
        <p:txBody>
          <a:bodyPr/>
          <a:lstStyle/>
          <a:p>
            <a:r>
              <a:rPr lang="en-US" altLang="zh-CN" dirty="0"/>
              <a:t>The Second part of </a:t>
            </a:r>
            <a:r>
              <a:rPr lang="en-US" altLang="zh-CN" dirty="0" err="1"/>
              <a:t>chemcraft</a:t>
            </a:r>
            <a:r>
              <a:rPr lang="en-US" altLang="zh-CN" dirty="0"/>
              <a:t> is agentic trajectory building and training. </a:t>
            </a:r>
            <a:r>
              <a:rPr lang="en-US" altLang="zh-CN" sz="1200" dirty="0">
                <a:latin typeface="Times New Roman" panose="02020603050405020304" pitchFamily="18" charset="0"/>
                <a:cs typeface="Times New Roman" panose="02020603050405020304" pitchFamily="18" charset="0"/>
              </a:rPr>
              <a:t>Based on the reasoning trajectory, the agent-calling positions are determined by LLMs. after </a:t>
            </a:r>
            <a:r>
              <a:rPr lang="en-US" altLang="zh-CN" dirty="0">
                <a:latin typeface="Times New Roman" panose="02020603050405020304" pitchFamily="18" charset="0"/>
                <a:cs typeface="Times New Roman" panose="02020603050405020304" pitchFamily="18" charset="0"/>
              </a:rPr>
              <a:t>&lt;</a:t>
            </a:r>
            <a:r>
              <a:rPr lang="en-US" altLang="zh-CN" dirty="0" err="1">
                <a:latin typeface="Times New Roman" panose="02020603050405020304" pitchFamily="18" charset="0"/>
                <a:cs typeface="Times New Roman" panose="02020603050405020304" pitchFamily="18" charset="0"/>
              </a:rPr>
              <a:t>tool_results</a:t>
            </a:r>
            <a:r>
              <a:rPr lang="en-US" altLang="zh-CN" dirty="0">
                <a:latin typeface="Times New Roman" panose="02020603050405020304" pitchFamily="18" charset="0"/>
                <a:cs typeface="Times New Roman" panose="02020603050405020304" pitchFamily="18" charset="0"/>
              </a:rPr>
              <a:t>&gt;</a:t>
            </a:r>
            <a:r>
              <a:rPr lang="en-US" altLang="zh-CN" sz="1200" dirty="0">
                <a:latin typeface="Times New Roman" panose="02020603050405020304" pitchFamily="18" charset="0"/>
                <a:cs typeface="Times New Roman" panose="02020603050405020304" pitchFamily="18" charset="0"/>
              </a:rPr>
              <a:t> are incorporated. The trajectory is smoothed by rethinking process, which can significantly lower the token logits. As for the training, we use two-stage training with cold-start SFT and agentic reinforcement learning</a:t>
            </a:r>
            <a:endParaRPr lang="en-US" altLang="zh-CN" dirty="0"/>
          </a:p>
        </p:txBody>
      </p:sp>
    </p:spTree>
    <p:extLst>
      <p:ext uri="{BB962C8B-B14F-4D97-AF65-F5344CB8AC3E}">
        <p14:creationId xmlns:p14="http://schemas.microsoft.com/office/powerpoint/2010/main" val="4229476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922F3B-08AD-668A-4DD1-8B423C73229B}"/>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612C3B4D-45A8-D81D-5874-A509B7AAEDD7}"/>
              </a:ext>
            </a:extLst>
          </p:cNvPr>
          <p:cNvSpPr>
            <a:spLocks noGrp="1"/>
          </p:cNvSpPr>
          <p:nvPr>
            <p:ph type="body" idx="1"/>
          </p:nvPr>
        </p:nvSpPr>
        <p:spPr/>
        <p:txBody>
          <a:bodyPr/>
          <a:lstStyle/>
          <a:p>
            <a:r>
              <a:rPr lang="en-US" altLang="zh-CN" dirty="0"/>
              <a:t>As for the experiments, our </a:t>
            </a:r>
            <a:r>
              <a:rPr lang="en-US" altLang="zh-CN" dirty="0" err="1"/>
              <a:t>ChemCraft</a:t>
            </a:r>
            <a:r>
              <a:rPr lang="en-US" altLang="zh-CN" dirty="0"/>
              <a:t> </a:t>
            </a:r>
            <a:r>
              <a:rPr lang="en-US" altLang="zh-CN" sz="1200" dirty="0">
                <a:latin typeface="Arial" panose="020B0604020202020204" pitchFamily="34" charset="0"/>
                <a:cs typeface="Arial" panose="020B0604020202020204" pitchFamily="34" charset="0"/>
              </a:rPr>
              <a:t>stably outperforms DeepSeek-Thinking version and even surpasses top-tier general-purpose LLMs such as Gemini-2.5 and Claude-3 across multiple tasks.</a:t>
            </a:r>
            <a:endParaRPr lang="en-US" altLang="zh-CN" dirty="0"/>
          </a:p>
        </p:txBody>
      </p:sp>
    </p:spTree>
    <p:extLst>
      <p:ext uri="{BB962C8B-B14F-4D97-AF65-F5344CB8AC3E}">
        <p14:creationId xmlns:p14="http://schemas.microsoft.com/office/powerpoint/2010/main" val="13224668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5B984A-5B7C-A70D-7163-E0011DB08CCD}"/>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6F4C7527-AA0A-ED73-3F43-4D3C3A951526}"/>
              </a:ext>
            </a:extLst>
          </p:cNvPr>
          <p:cNvSpPr>
            <a:spLocks noGrp="1"/>
          </p:cNvSpPr>
          <p:nvPr>
            <p:ph type="body" idx="1"/>
          </p:nvPr>
        </p:nvSpPr>
        <p:spPr/>
        <p:txBody>
          <a:bodyPr/>
          <a:lstStyle/>
          <a:p>
            <a:r>
              <a:rPr lang="en-US" altLang="zh-CN" dirty="0"/>
              <a:t>For LogP, QED, and Solubility properties in molecular optimization tasks,  we visualize the improvement distribution and discover that the peak of </a:t>
            </a:r>
            <a:r>
              <a:rPr lang="en-US" altLang="zh-CN" dirty="0" err="1"/>
              <a:t>chemcraft</a:t>
            </a:r>
            <a:r>
              <a:rPr lang="en-US" altLang="zh-CN" dirty="0"/>
              <a:t> has significant right move compared to the original Qwen-7B backbone. The </a:t>
            </a:r>
            <a:r>
              <a:rPr lang="en-US" altLang="zh-CN" dirty="0" err="1"/>
              <a:t>quantitive</a:t>
            </a:r>
            <a:r>
              <a:rPr lang="en-US" altLang="zh-CN" dirty="0"/>
              <a:t> score also show the significant improvement after the agentic interaction.</a:t>
            </a:r>
          </a:p>
        </p:txBody>
      </p:sp>
    </p:spTree>
    <p:extLst>
      <p:ext uri="{BB962C8B-B14F-4D97-AF65-F5344CB8AC3E}">
        <p14:creationId xmlns:p14="http://schemas.microsoft.com/office/powerpoint/2010/main" val="2312223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D6A0E8-4C26-CBAA-406D-83FD7A91DCB8}"/>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36B8187D-3EE4-5648-5BA3-7AACDB4F9F20}"/>
              </a:ext>
            </a:extLst>
          </p:cNvPr>
          <p:cNvSpPr>
            <a:spLocks noGrp="1"/>
          </p:cNvSpPr>
          <p:nvPr>
            <p:ph type="body" idx="1"/>
          </p:nvPr>
        </p:nvSpPr>
        <p:spPr/>
        <p:txBody>
          <a:bodyPr/>
          <a:lstStyle/>
          <a:p>
            <a:r>
              <a:rPr lang="en-US" altLang="zh-CN" dirty="0"/>
              <a:t>Here is the experimental analysis on reaction prediction tasks. Our </a:t>
            </a:r>
            <a:r>
              <a:rPr lang="en-US" altLang="zh-CN" dirty="0" err="1"/>
              <a:t>ChemCraft</a:t>
            </a:r>
            <a:r>
              <a:rPr lang="en-US" altLang="zh-CN" dirty="0"/>
              <a:t> can do well on both forward prediction and retrosynthesis prediction tasks. We make visualizations and find that </a:t>
            </a:r>
            <a:r>
              <a:rPr lang="en-US" altLang="zh-CN" dirty="0" err="1"/>
              <a:t>ChemCraft</a:t>
            </a:r>
            <a:r>
              <a:rPr lang="en-US" altLang="zh-CN" dirty="0"/>
              <a:t> succeeds even on non-polar coupling reactions, which is a complex reaction type that chemist focused beyond standard USPTO data</a:t>
            </a:r>
          </a:p>
        </p:txBody>
      </p:sp>
    </p:spTree>
    <p:extLst>
      <p:ext uri="{BB962C8B-B14F-4D97-AF65-F5344CB8AC3E}">
        <p14:creationId xmlns:p14="http://schemas.microsoft.com/office/powerpoint/2010/main" val="39948946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4E1DF3-8268-B02D-A96C-57A4DC73509F}"/>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224EDABF-2396-F636-B582-0EA41CA1431E}"/>
              </a:ext>
            </a:extLst>
          </p:cNvPr>
          <p:cNvSpPr>
            <a:spLocks noGrp="1"/>
          </p:cNvSpPr>
          <p:nvPr>
            <p:ph type="body" idx="1"/>
          </p:nvPr>
        </p:nvSpPr>
        <p:spPr/>
        <p:txBody>
          <a:bodyPr/>
          <a:lstStyle/>
          <a:p>
            <a:r>
              <a:rPr lang="en-US" altLang="zh-CN" dirty="0" err="1"/>
              <a:t>ChemCraft</a:t>
            </a:r>
            <a:r>
              <a:rPr lang="en-US" altLang="zh-CN" dirty="0"/>
              <a:t> performs excellent on chemical tasks. Our first thought is: does it suffer from catastrophic forgetting? does it lost general reasoning and instruction-following abilities?</a:t>
            </a:r>
            <a:br>
              <a:rPr lang="en-US" altLang="zh-CN" dirty="0"/>
            </a:br>
            <a:r>
              <a:rPr lang="en-US" altLang="zh-CN" dirty="0"/>
              <a:t>By comparing it with baselines like </a:t>
            </a:r>
            <a:r>
              <a:rPr lang="en-US" altLang="zh-CN" dirty="0" err="1"/>
              <a:t>ChemLLM</a:t>
            </a:r>
            <a:r>
              <a:rPr lang="en-US" altLang="zh-CN" dirty="0"/>
              <a:t> and </a:t>
            </a:r>
            <a:r>
              <a:rPr lang="en-US" altLang="zh-CN" dirty="0" err="1"/>
              <a:t>ChemDFM</a:t>
            </a:r>
            <a:r>
              <a:rPr lang="en-US" altLang="zh-CN" dirty="0"/>
              <a:t>, we find that </a:t>
            </a:r>
            <a:r>
              <a:rPr lang="en-US" altLang="zh-CN" dirty="0" err="1"/>
              <a:t>ChemCraft</a:t>
            </a:r>
            <a:r>
              <a:rPr lang="en-US" altLang="zh-CN" dirty="0"/>
              <a:t> actually retains its general knowledge very well and maintains strong instruction-following ability.</a:t>
            </a:r>
          </a:p>
          <a:p>
            <a:br>
              <a:rPr lang="en-US" altLang="zh-CN" dirty="0"/>
            </a:br>
            <a:r>
              <a:rPr lang="en-US" altLang="zh-CN" dirty="0"/>
              <a:t>We also compared </a:t>
            </a:r>
            <a:r>
              <a:rPr lang="en-US" altLang="zh-CN" dirty="0" err="1"/>
              <a:t>ChemCraft</a:t>
            </a:r>
            <a:r>
              <a:rPr lang="en-US" altLang="zh-CN" dirty="0"/>
              <a:t> with multi-agent system baselines to demonstrate its low reasoning cost. We found that </a:t>
            </a:r>
            <a:r>
              <a:rPr lang="en-US" altLang="zh-CN" dirty="0" err="1"/>
              <a:t>ChemCraft</a:t>
            </a:r>
            <a:r>
              <a:rPr lang="en-US" altLang="zh-CN" dirty="0"/>
              <a:t> uses fewer tokens on average than </a:t>
            </a:r>
            <a:r>
              <a:rPr lang="en-US" altLang="zh-CN" dirty="0" err="1"/>
              <a:t>ChemCrow</a:t>
            </a:r>
            <a:r>
              <a:rPr lang="en-US" altLang="zh-CN" dirty="0"/>
              <a:t> and </a:t>
            </a:r>
            <a:r>
              <a:rPr lang="en-US" altLang="zh-CN" dirty="0" err="1"/>
              <a:t>SciToolAgent</a:t>
            </a:r>
            <a:r>
              <a:rPr lang="en-US" altLang="zh-CN" dirty="0"/>
              <a:t>. One reason why </a:t>
            </a:r>
            <a:r>
              <a:rPr lang="en-US" altLang="zh-CN" dirty="0" err="1"/>
              <a:t>ChemCraft</a:t>
            </a:r>
            <a:r>
              <a:rPr lang="en-US" altLang="zh-CN" dirty="0"/>
              <a:t> performs better is that </a:t>
            </a:r>
            <a:r>
              <a:rPr lang="en-US" altLang="zh-CN" dirty="0" err="1"/>
              <a:t>ChemCrow</a:t>
            </a:r>
            <a:r>
              <a:rPr lang="en-US" altLang="zh-CN" dirty="0"/>
              <a:t> and </a:t>
            </a:r>
            <a:r>
              <a:rPr lang="en-US" altLang="zh-CN" dirty="0" err="1"/>
              <a:t>SciToolAgent</a:t>
            </a:r>
            <a:r>
              <a:rPr lang="en-US" altLang="zh-CN" dirty="0"/>
              <a:t> spend a lot of tokens on context switching and fixed-format prompts, leaving relatively few tokens for actual thinking.</a:t>
            </a:r>
          </a:p>
        </p:txBody>
      </p:sp>
    </p:spTree>
    <p:extLst>
      <p:ext uri="{BB962C8B-B14F-4D97-AF65-F5344CB8AC3E}">
        <p14:creationId xmlns:p14="http://schemas.microsoft.com/office/powerpoint/2010/main" val="9796485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DA272A-8178-5CEE-AE82-ABCA9EFA35E8}"/>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DBCA11D9-AE73-4894-4AA0-D86C821D68F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Finally, the conclusion part. In this presentation, we propose </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ChemCoTBench, </a:t>
            </a:r>
            <a:r>
              <a:rPr lang="en-US" altLang="zh-CN" b="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ChemCoTDataset</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&amp; </a:t>
            </a:r>
            <a:r>
              <a:rPr lang="en-US" altLang="zh-CN" b="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ChemCraft</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a:t>
            </a:r>
            <a:r>
              <a:rPr lang="en-US" altLang="zh-CN" b="0"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containing the evaluation and improvement on LLM chemical reasoning task. </a:t>
            </a:r>
            <a:r>
              <a:rPr lang="en-US" altLang="zh-CN" b="0" i="0"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Future works for </a:t>
            </a:r>
            <a:r>
              <a:rPr lang="en-US" altLang="zh-CN" b="0" i="0"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chemcraft</a:t>
            </a:r>
            <a:r>
              <a:rPr lang="en-US" altLang="zh-CN" b="0" i="0"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will transfer the molecule domain to protein and single cell domains. And we hope our work can accelerate the community of scientific foundation model.</a:t>
            </a:r>
          </a:p>
        </p:txBody>
      </p:sp>
    </p:spTree>
    <p:extLst>
      <p:ext uri="{BB962C8B-B14F-4D97-AF65-F5344CB8AC3E}">
        <p14:creationId xmlns:p14="http://schemas.microsoft.com/office/powerpoint/2010/main" val="35760286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BA3998-20CB-598C-087F-23442DC48069}"/>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AF430FD6-E71E-33ED-2490-5D623E49E77F}"/>
              </a:ext>
            </a:extLst>
          </p:cNvPr>
          <p:cNvSpPr>
            <a:spLocks noGrp="1"/>
          </p:cNvSpPr>
          <p:nvPr>
            <p:ph type="body" idx="1"/>
          </p:nvPr>
        </p:nvSpPr>
        <p:spPr/>
        <p:txBody>
          <a:bodyPr/>
          <a:lstStyle/>
          <a:p>
            <a:endParaRPr lang="en-US" altLang="zh-CN" dirty="0"/>
          </a:p>
        </p:txBody>
      </p:sp>
    </p:spTree>
    <p:extLst>
      <p:ext uri="{BB962C8B-B14F-4D97-AF65-F5344CB8AC3E}">
        <p14:creationId xmlns:p14="http://schemas.microsoft.com/office/powerpoint/2010/main" val="3171952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60194-BD0E-DCA1-3AA3-1850B2E79663}"/>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754FF3EF-49A1-237F-CB28-5C236CA0DFF4}"/>
              </a:ext>
            </a:extLst>
          </p:cNvPr>
          <p:cNvSpPr>
            <a:spLocks noGrp="1"/>
          </p:cNvSpPr>
          <p:nvPr>
            <p:ph type="body" idx="1"/>
          </p:nvPr>
        </p:nvSpPr>
        <p:spPr/>
        <p:txBody>
          <a:bodyPr/>
          <a:lstStyle/>
          <a:p>
            <a:pPr algn="just">
              <a:lnSpc>
                <a:spcPct val="150000"/>
              </a:lnSpc>
            </a:pP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at the beginning of the speech, I would like to clarify our motivation, which is to build the chemical reasoning benchmark for LLMs. </a:t>
            </a:r>
          </a:p>
          <a:p>
            <a:pPr algn="just">
              <a:lnSpc>
                <a:spcPct val="150000"/>
              </a:lnSpc>
            </a:pP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There are several Chemical QA benchmark that focus on factual knowledge retrieval, but none of them are suitable for evaluating the step-by-step reasoning ability for chemical tasks. Thus, we select four key tasks in chemical domain, including molecule understanding, editing, optimization and reaction prediction tasks. For each tasks, we gather the chain-of-thoughts data and evaluate the reasoning LLMs from the step-wise reasoning aspect. </a:t>
            </a:r>
          </a:p>
          <a:p>
            <a:pPr algn="just">
              <a:lnSpc>
                <a:spcPct val="150000"/>
              </a:lnSpc>
            </a:pPr>
            <a:endParaRPr lang="en-US" altLang="zh-CN" sz="1200" dirty="0">
              <a:latin typeface="Times New Roman" panose="02020603050405020304" pitchFamily="18" charset="0"/>
              <a:ea typeface="华文中宋" panose="02010600040101010101" pitchFamily="2" charset="-122"/>
              <a:cs typeface="Times New Roman" panose="02020603050405020304" pitchFamily="18" charset="0"/>
            </a:endParaRPr>
          </a:p>
          <a:p>
            <a:pPr algn="just">
              <a:lnSpc>
                <a:spcPct val="150000"/>
              </a:lnSpc>
            </a:pP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(1). Chem</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领域难以纳入的原因：</a:t>
            </a:r>
            <a:r>
              <a:rPr lang="en-US" altLang="zh-CN" sz="1200" dirty="0" err="1">
                <a:latin typeface="Times New Roman" panose="02020603050405020304" pitchFamily="18" charset="0"/>
                <a:ea typeface="华文中宋" panose="02010600040101010101" pitchFamily="2" charset="-122"/>
                <a:cs typeface="Times New Roman" panose="02020603050405020304" pitchFamily="18" charset="0"/>
              </a:rPr>
              <a:t>ChemQA</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数据集为</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factual knowledge retrieval </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更依赖领域先验知识</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而非</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step-by-step Reasoning)</a:t>
            </a:r>
          </a:p>
          <a:p>
            <a:pPr algn="just">
              <a:lnSpc>
                <a:spcPct val="150000"/>
              </a:lnSpc>
            </a:pP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(2). </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解决方案：在化学领域选择四类任务 分子理解</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分子结构改进</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基础任务</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分子优化</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化学方程式预测</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多分子结构</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并分为</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22</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个</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subtasks,</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 针对每个任务建立合理的思维链过程</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 </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从</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step-wise reasoning</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的角度评测现有</a:t>
            </a:r>
            <a:r>
              <a:rPr lang="en-US" altLang="zh-CN" sz="1200" dirty="0">
                <a:latin typeface="Times New Roman" panose="02020603050405020304" pitchFamily="18" charset="0"/>
                <a:ea typeface="华文中宋" panose="02010600040101010101" pitchFamily="2" charset="-122"/>
                <a:cs typeface="Times New Roman" panose="02020603050405020304" pitchFamily="18" charset="0"/>
              </a:rPr>
              <a:t>Reasoning-LLM</a:t>
            </a:r>
            <a:r>
              <a:rPr lang="zh-CN" altLang="en-US" sz="1200" dirty="0">
                <a:latin typeface="Times New Roman" panose="02020603050405020304" pitchFamily="18" charset="0"/>
                <a:ea typeface="华文中宋" panose="02010600040101010101" pitchFamily="2" charset="-122"/>
                <a:cs typeface="Times New Roman" panose="02020603050405020304" pitchFamily="18" charset="0"/>
              </a:rPr>
              <a:t>的能力</a:t>
            </a:r>
            <a:endParaRPr lang="en-US" altLang="zh-CN" sz="1200" dirty="0">
              <a:latin typeface="Times New Roman" panose="02020603050405020304" pitchFamily="18" charset="0"/>
              <a:ea typeface="华文中宋" panose="02010600040101010101" pitchFamily="2" charset="-122"/>
              <a:cs typeface="Times New Roman" panose="02020603050405020304" pitchFamily="18" charset="0"/>
            </a:endParaRPr>
          </a:p>
          <a:p>
            <a:endParaRPr lang="en-US" altLang="zh-CN" dirty="0"/>
          </a:p>
        </p:txBody>
      </p:sp>
    </p:spTree>
    <p:extLst>
      <p:ext uri="{BB962C8B-B14F-4D97-AF65-F5344CB8AC3E}">
        <p14:creationId xmlns:p14="http://schemas.microsoft.com/office/powerpoint/2010/main" val="1984087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8ED817-B504-13F8-20A2-AD0D34CF1CCD}"/>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1C25D573-2F09-A0B8-93E8-7431F43782A3}"/>
              </a:ext>
            </a:extLst>
          </p:cNvPr>
          <p:cNvSpPr>
            <a:spLocks noGrp="1"/>
          </p:cNvSpPr>
          <p:nvPr>
            <p:ph type="body" idx="1"/>
          </p:nvPr>
        </p:nvSpPr>
        <p:spPr/>
        <p:txBody>
          <a:bodyPr/>
          <a:lstStyle/>
          <a:p>
            <a:r>
              <a:rPr lang="en-US" altLang="zh-CN" sz="1200" dirty="0">
                <a:solidFill>
                  <a:srgbClr val="002060"/>
                </a:solidFill>
                <a:latin typeface="Times New Roman" panose="02020603050405020304" pitchFamily="18" charset="0"/>
                <a:ea typeface="华文中宋" panose="02010600040101010101" charset="-122"/>
                <a:cs typeface="+mn-ea"/>
                <a:sym typeface="Arial" panose="020B0604020202020204" pitchFamily="34" charset="0"/>
              </a:rPr>
              <a:t>Here is the detail of how we build the chain-of-thought trajectory for molecule tasks. Take the molecule editing as an example, chemical experts first decouple the thinking process of complex chemical tasks into highly modular chemical operation templates, and then we use LLMs to complete the templates as the chain-of-thought trajectory .</a:t>
            </a:r>
          </a:p>
          <a:p>
            <a:endParaRPr lang="en-US" altLang="zh-CN" sz="1200" dirty="0">
              <a:solidFill>
                <a:srgbClr val="002060"/>
              </a:solidFill>
              <a:latin typeface="Times New Roman" panose="02020603050405020304" pitchFamily="18" charset="0"/>
              <a:ea typeface="华文中宋" panose="02010600040101010101" charset="-122"/>
              <a:cs typeface="+mn-ea"/>
              <a:sym typeface="Arial" panose="020B0604020202020204" pitchFamily="34" charset="0"/>
            </a:endParaRPr>
          </a:p>
          <a:p>
            <a:r>
              <a:rPr lang="zh-CN" altLang="en-US" sz="1200" dirty="0">
                <a:solidFill>
                  <a:srgbClr val="002060"/>
                </a:solidFill>
                <a:latin typeface="Times New Roman" panose="02020603050405020304" pitchFamily="18" charset="0"/>
                <a:ea typeface="华文中宋" panose="02010600040101010101" charset="-122"/>
                <a:cs typeface="+mn-ea"/>
                <a:sym typeface="Arial" panose="020B0604020202020204" pitchFamily="34" charset="0"/>
              </a:rPr>
              <a:t>将复杂化学推理任务的中间过程解耦成高度模块化的 </a:t>
            </a:r>
            <a:r>
              <a:rPr lang="en-US" altLang="zh-CN" sz="1200" dirty="0">
                <a:solidFill>
                  <a:srgbClr val="002060"/>
                </a:solidFill>
                <a:latin typeface="Times New Roman" panose="02020603050405020304" pitchFamily="18" charset="0"/>
                <a:ea typeface="华文中宋" panose="02010600040101010101" charset="-122"/>
                <a:cs typeface="+mn-ea"/>
                <a:sym typeface="Arial" panose="020B0604020202020204" pitchFamily="34" charset="0"/>
              </a:rPr>
              <a:t>Meta-Operations</a:t>
            </a:r>
            <a:endParaRPr lang="en-US" altLang="zh-CN" dirty="0"/>
          </a:p>
        </p:txBody>
      </p:sp>
    </p:spTree>
    <p:extLst>
      <p:ext uri="{BB962C8B-B14F-4D97-AF65-F5344CB8AC3E}">
        <p14:creationId xmlns:p14="http://schemas.microsoft.com/office/powerpoint/2010/main" val="30412025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119AA-01EB-0392-21BF-0BB9CA789D7E}"/>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DFD6B80E-0F54-505D-7085-02E95B554510}"/>
              </a:ext>
            </a:extLst>
          </p:cNvPr>
          <p:cNvSpPr>
            <a:spLocks noGrp="1"/>
          </p:cNvSpPr>
          <p:nvPr>
            <p:ph type="body" idx="1"/>
          </p:nvPr>
        </p:nvSpPr>
        <p:spPr/>
        <p:txBody>
          <a:bodyPr/>
          <a:lstStyle/>
          <a:p>
            <a:r>
              <a:rPr lang="en-US" altLang="zh-CN" dirty="0"/>
              <a:t>With the pipeline mentioned previously, we build up two datasets, a high-quality </a:t>
            </a:r>
            <a:r>
              <a:rPr lang="en-US" altLang="zh-CN" dirty="0" err="1"/>
              <a:t>chemcotbench</a:t>
            </a:r>
            <a:r>
              <a:rPr lang="en-US" altLang="zh-CN" dirty="0"/>
              <a:t> for evaluation, and a </a:t>
            </a:r>
            <a:r>
              <a:rPr lang="en-US" altLang="zh-CN" dirty="0" err="1"/>
              <a:t>ChemCoTDataset</a:t>
            </a:r>
            <a:r>
              <a:rPr lang="en-US" altLang="zh-CN" dirty="0"/>
              <a:t> for further training. </a:t>
            </a:r>
          </a:p>
          <a:p>
            <a:r>
              <a:rPr lang="en-US" altLang="zh-CN" dirty="0"/>
              <a:t>We also complete comprehensive human evaluations on </a:t>
            </a:r>
            <a:r>
              <a:rPr lang="en-US" altLang="zh-CN" dirty="0" err="1"/>
              <a:t>chemcotbench</a:t>
            </a:r>
            <a:r>
              <a:rPr lang="en-US" altLang="zh-CN" dirty="0"/>
              <a:t> to </a:t>
            </a:r>
            <a:r>
              <a:rPr lang="en-US" altLang="zh-CN" b="0" dirty="0"/>
              <a:t>guarantee its quality. As for the data-scale, our </a:t>
            </a:r>
            <a:r>
              <a:rPr lang="en-US" altLang="zh-CN" b="0" dirty="0" err="1"/>
              <a:t>chemcotbench</a:t>
            </a:r>
            <a:r>
              <a:rPr lang="en-US" altLang="zh-CN" b="0" dirty="0"/>
              <a:t> contains 1.5 thousand expert-annotated samples, and our </a:t>
            </a:r>
            <a:r>
              <a:rPr lang="en-US" altLang="zh-CN" b="0" dirty="0" err="1"/>
              <a:t>chemcotdataset</a:t>
            </a:r>
            <a:r>
              <a:rPr lang="en-US" altLang="zh-CN" b="0" dirty="0"/>
              <a:t> contains 25 thousand samples for further LLM training with </a:t>
            </a:r>
            <a:r>
              <a:rPr lang="en-US" altLang="zh-CN" b="0" dirty="0" err="1"/>
              <a:t>sft</a:t>
            </a:r>
            <a:r>
              <a:rPr lang="en-US" altLang="zh-CN" b="0" dirty="0"/>
              <a:t> or reinforcement learning procedure.</a:t>
            </a:r>
          </a:p>
        </p:txBody>
      </p:sp>
    </p:spTree>
    <p:extLst>
      <p:ext uri="{BB962C8B-B14F-4D97-AF65-F5344CB8AC3E}">
        <p14:creationId xmlns:p14="http://schemas.microsoft.com/office/powerpoint/2010/main" val="27387614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9509B-A623-1AA7-64F3-A38811B8AE3D}"/>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0F6F6A4E-9E1E-5F81-4C6C-ACB659C44184}"/>
              </a:ext>
            </a:extLst>
          </p:cNvPr>
          <p:cNvSpPr>
            <a:spLocks noGrp="1"/>
          </p:cNvSpPr>
          <p:nvPr>
            <p:ph type="body" idx="1"/>
          </p:nvPr>
        </p:nvSpPr>
        <p:spPr/>
        <p:txBody>
          <a:bodyPr/>
          <a:lstStyle/>
          <a:p>
            <a:r>
              <a:rPr lang="en-US" altLang="zh-CN" dirty="0"/>
              <a:t>By evaluating current LLMs on our </a:t>
            </a:r>
            <a:r>
              <a:rPr lang="en-US" altLang="zh-CN" dirty="0" err="1"/>
              <a:t>chemcotbench</a:t>
            </a:r>
            <a:r>
              <a:rPr lang="en-US" altLang="zh-CN" dirty="0"/>
              <a:t>, we can provide two takeaways opinions. </a:t>
            </a:r>
            <a:br>
              <a:rPr lang="en-US" altLang="zh-CN" dirty="0"/>
            </a:br>
            <a:r>
              <a:rPr lang="en-US" altLang="zh-CN" dirty="0"/>
              <a:t>First is that </a:t>
            </a:r>
            <a:r>
              <a:rPr lang="en-US" altLang="zh-CN" sz="1200" b="1" dirty="0">
                <a:latin typeface="Arial" panose="020B0604020202020204" pitchFamily="34" charset="0"/>
                <a:cs typeface="Arial" panose="020B0604020202020204" pitchFamily="34" charset="0"/>
              </a:rPr>
              <a:t>Closed-Source LLMs are better than Open-Source LLMs in Chemistry Domain: </a:t>
            </a:r>
            <a:r>
              <a:rPr lang="en-US" altLang="zh-CN" sz="1200" dirty="0">
                <a:latin typeface="Arial" panose="020B0604020202020204" pitchFamily="34" charset="0"/>
                <a:cs typeface="Arial" panose="020B0604020202020204" pitchFamily="34" charset="0"/>
              </a:rPr>
              <a:t>Superior overall performance correlates with richer chemical knowledge</a:t>
            </a:r>
          </a:p>
          <a:p>
            <a:r>
              <a:rPr lang="en-US" altLang="zh-CN" sz="1200" dirty="0">
                <a:latin typeface="Arial" panose="020B0604020202020204" pitchFamily="34" charset="0"/>
                <a:cs typeface="Arial" panose="020B0604020202020204" pitchFamily="34" charset="0"/>
              </a:rPr>
              <a:t>Second is that </a:t>
            </a:r>
            <a:r>
              <a:rPr lang="en-US" altLang="zh-CN" sz="1200" b="1" dirty="0">
                <a:latin typeface="Arial" panose="020B0604020202020204" pitchFamily="34" charset="0"/>
                <a:cs typeface="Arial" panose="020B0604020202020204" pitchFamily="34" charset="0"/>
              </a:rPr>
              <a:t>No Chemical Reasoning Boost from "Thinking" mode of LLM: </a:t>
            </a:r>
            <a:r>
              <a:rPr lang="en-US" altLang="zh-CN" sz="1200" dirty="0">
                <a:latin typeface="Arial" panose="020B0604020202020204" pitchFamily="34" charset="0"/>
                <a:cs typeface="Arial" panose="020B0604020202020204" pitchFamily="34" charset="0"/>
              </a:rPr>
              <a:t>Open-source reasoning models show no clear gain in chemistry under their thinking mode, indicating their </a:t>
            </a:r>
            <a:r>
              <a:rPr lang="en-US" altLang="zh-CN" sz="1200" dirty="0" err="1">
                <a:latin typeface="Arial" panose="020B0604020202020204" pitchFamily="34" charset="0"/>
                <a:cs typeface="Arial" panose="020B0604020202020204" pitchFamily="34" charset="0"/>
              </a:rPr>
              <a:t>CoT</a:t>
            </a:r>
            <a:r>
              <a:rPr lang="en-US" altLang="zh-CN" sz="1200" dirty="0">
                <a:latin typeface="Arial" panose="020B0604020202020204" pitchFamily="34" charset="0"/>
                <a:cs typeface="Arial" panose="020B0604020202020204" pitchFamily="34" charset="0"/>
              </a:rPr>
              <a:t> capabilities are domain-specific ( which only covers math/code ) and not universally transferable</a:t>
            </a:r>
            <a:endParaRPr lang="en-US" altLang="zh-CN" dirty="0"/>
          </a:p>
        </p:txBody>
      </p:sp>
    </p:spTree>
    <p:extLst>
      <p:ext uri="{BB962C8B-B14F-4D97-AF65-F5344CB8AC3E}">
        <p14:creationId xmlns:p14="http://schemas.microsoft.com/office/powerpoint/2010/main" val="24976692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4BCE2B-A871-05F8-CD00-6243F157A5DF}"/>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9BA32581-05F3-214C-A325-F7AEF5145ABF}"/>
              </a:ext>
            </a:extLst>
          </p:cNvPr>
          <p:cNvSpPr>
            <a:spLocks noGrp="1"/>
          </p:cNvSpPr>
          <p:nvPr>
            <p:ph type="body" idx="1"/>
          </p:nvPr>
        </p:nvSpPr>
        <p:spPr/>
        <p:txBody>
          <a:bodyPr/>
          <a:lstStyle/>
          <a:p>
            <a:r>
              <a:rPr lang="en-US" altLang="zh-CN" dirty="0"/>
              <a:t>And the next vital question is, How to improve Chemical Reasoning. Here we try both the distillation strategy and SFT strategy. The distillation strategy is to distill Chain-of-thoughts from expert models and boost reasoning on small models,. Including Yixin-Distill and S1-Distill. However, we find that </a:t>
            </a:r>
            <a:r>
              <a:rPr lang="en-US" altLang="zh-CN" sz="1200" dirty="0">
                <a:latin typeface="Arial" panose="020B0604020202020204" pitchFamily="34" charset="0"/>
                <a:cs typeface="Arial" panose="020B0604020202020204" pitchFamily="34" charset="0"/>
              </a:rPr>
              <a:t>Distillation models have much better performance on math/code than chemistry, </a:t>
            </a:r>
            <a:r>
              <a:rPr lang="en-US" altLang="zh-CN" sz="1200" dirty="0"/>
              <a:t>suggesting overfitting to source tasks and a lack of cross-domain transferability in distilled reasoning skills.</a:t>
            </a:r>
            <a:br>
              <a:rPr lang="en-US" altLang="zh-CN" sz="1200" dirty="0"/>
            </a:br>
            <a:br>
              <a:rPr lang="en-US" altLang="zh-CN" sz="1200" dirty="0"/>
            </a:br>
            <a:r>
              <a:rPr lang="en-US" altLang="zh-CN" sz="1200" dirty="0"/>
              <a:t>So a second way to improve the chemical reasoning is to SFT on </a:t>
            </a:r>
            <a:r>
              <a:rPr lang="en-US" altLang="zh-CN" sz="1200" dirty="0" err="1"/>
              <a:t>chemcotdataset</a:t>
            </a:r>
            <a:r>
              <a:rPr lang="en-US" altLang="zh-CN" sz="1200" dirty="0"/>
              <a:t>. Compared to distillation strategy and prompt tuning strategy, the SFT can successfully improve the chemical reasoning ability. Which also demonstrating the effectiveness of our proposed dataset. </a:t>
            </a:r>
            <a:endParaRPr lang="en-US" altLang="zh-CN" dirty="0"/>
          </a:p>
        </p:txBody>
      </p:sp>
    </p:spTree>
    <p:extLst>
      <p:ext uri="{BB962C8B-B14F-4D97-AF65-F5344CB8AC3E}">
        <p14:creationId xmlns:p14="http://schemas.microsoft.com/office/powerpoint/2010/main" val="1272047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2DCEB9-DC97-BE5B-726C-48A41E1ED2A9}"/>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803D5512-FCB4-B5B7-2DC4-F0DA3C3D12C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But the SFT training is still to naïve. Our next question is, is there a better way to improve chemical reasoning? </a:t>
            </a:r>
            <a:r>
              <a:rPr lang="en-US" altLang="zh-CN" sz="1200" dirty="0">
                <a:latin typeface="Arial" panose="020B0604020202020204" pitchFamily="34" charset="0"/>
                <a:cs typeface="Arial" panose="020B0604020202020204" pitchFamily="34" charset="0"/>
              </a:rPr>
              <a:t>We have explored multiple approaches to this problem and identify a viable path through </a:t>
            </a:r>
            <a:r>
              <a:rPr lang="en-US" altLang="zh-CN" sz="1200" b="1" i="1" dirty="0">
                <a:latin typeface="Arial" panose="020B0604020202020204" pitchFamily="34" charset="0"/>
                <a:cs typeface="Arial" panose="020B0604020202020204" pitchFamily="34" charset="0"/>
              </a:rPr>
              <a:t>agentic reinforcement learning.</a:t>
            </a:r>
            <a:endParaRPr lang="en-US" altLang="zh-CN" sz="1200" b="0" i="0"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a:p>
            <a:endParaRPr lang="en-US" altLang="zh-CN" dirty="0"/>
          </a:p>
        </p:txBody>
      </p:sp>
    </p:spTree>
    <p:extLst>
      <p:ext uri="{BB962C8B-B14F-4D97-AF65-F5344CB8AC3E}">
        <p14:creationId xmlns:p14="http://schemas.microsoft.com/office/powerpoint/2010/main" val="30921763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860E3-BD42-0A3F-D89D-99BFA5F4BE54}"/>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AFD5DAA5-3F0D-0D1F-A40F-409680E77BBB}"/>
              </a:ext>
            </a:extLst>
          </p:cNvPr>
          <p:cNvSpPr>
            <a:spLocks noGrp="1"/>
          </p:cNvSpPr>
          <p:nvPr>
            <p:ph type="body" idx="1"/>
          </p:nvPr>
        </p:nvSpPr>
        <p:spPr/>
        <p:txBody>
          <a:bodyPr/>
          <a:lstStyle/>
          <a:p>
            <a:r>
              <a:rPr lang="en-US" altLang="zh-CN" dirty="0"/>
              <a:t>And this lead to our second work, </a:t>
            </a:r>
            <a:r>
              <a:rPr lang="en-US" altLang="zh-CN" dirty="0" err="1"/>
              <a:t>ChemCraft</a:t>
            </a:r>
            <a:r>
              <a:rPr lang="en-US" altLang="zh-CN" dirty="0"/>
              <a:t>, which is currently released on Arxiv. Our </a:t>
            </a:r>
            <a:r>
              <a:rPr lang="en-US" altLang="zh-CN" dirty="0" err="1"/>
              <a:t>chemcraft</a:t>
            </a:r>
            <a:r>
              <a:rPr lang="en-US" altLang="zh-CN" dirty="0"/>
              <a:t> is an agentic-RL based chemical language model. And is similar to the discovery process of human scientists, </a:t>
            </a:r>
            <a:r>
              <a:rPr lang="en-US" altLang="zh-CN" sz="1200" dirty="0">
                <a:latin typeface="Arial" panose="020B0604020202020204" pitchFamily="34" charset="0"/>
                <a:ea typeface="华文中宋" panose="02010600040101010101" pitchFamily="2" charset="-122"/>
                <a:cs typeface="Arial" panose="020B0604020202020204" pitchFamily="34" charset="0"/>
              </a:rPr>
              <a:t>use small language model(7B-32B) to provide basic reasoning and agent calling ability. Interaction with Chemical Agents for science Knowledge. The main difference between our </a:t>
            </a:r>
            <a:r>
              <a:rPr lang="en-US" altLang="zh-CN" sz="1200" dirty="0" err="1">
                <a:latin typeface="Arial" panose="020B0604020202020204" pitchFamily="34" charset="0"/>
                <a:ea typeface="华文中宋" panose="02010600040101010101" pitchFamily="2" charset="-122"/>
                <a:cs typeface="Arial" panose="020B0604020202020204" pitchFamily="34" charset="0"/>
              </a:rPr>
              <a:t>ChemCraft</a:t>
            </a:r>
            <a:r>
              <a:rPr lang="en-US" altLang="zh-CN" sz="1200" dirty="0">
                <a:latin typeface="Arial" panose="020B0604020202020204" pitchFamily="34" charset="0"/>
                <a:ea typeface="华文中宋" panose="02010600040101010101" pitchFamily="2" charset="-122"/>
                <a:cs typeface="Arial" panose="020B0604020202020204" pitchFamily="34" charset="0"/>
              </a:rPr>
              <a:t> and previous chemical language model is that, previous language models reasoning only in semantic space, while our model reasoning on both semantic space and chemical agent space, allowing our model to be better performed and less hallucination.</a:t>
            </a:r>
            <a:endParaRPr lang="en-US" altLang="zh-CN" dirty="0"/>
          </a:p>
        </p:txBody>
      </p:sp>
    </p:spTree>
    <p:extLst>
      <p:ext uri="{BB962C8B-B14F-4D97-AF65-F5344CB8AC3E}">
        <p14:creationId xmlns:p14="http://schemas.microsoft.com/office/powerpoint/2010/main" val="3263763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9CE65-545E-C776-FC7A-37CA8C203593}"/>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690E5A6C-E1D9-7208-1BA5-DE3A1CCD9219}"/>
              </a:ext>
            </a:extLst>
          </p:cNvPr>
          <p:cNvSpPr>
            <a:spLocks noGrp="1"/>
          </p:cNvSpPr>
          <p:nvPr>
            <p:ph type="body" idx="1"/>
          </p:nvPr>
        </p:nvSpPr>
        <p:spPr/>
        <p:txBody>
          <a:bodyPr/>
          <a:lstStyle/>
          <a:p>
            <a:r>
              <a:rPr lang="en-US" altLang="zh-CN" dirty="0"/>
              <a:t>The first part of </a:t>
            </a:r>
            <a:r>
              <a:rPr lang="en-US" altLang="zh-CN" dirty="0" err="1"/>
              <a:t>chemcraft</a:t>
            </a:r>
            <a:r>
              <a:rPr lang="en-US" altLang="zh-CN" dirty="0"/>
              <a:t> is the construction of chemical agent sandbox. The agents can be </a:t>
            </a:r>
            <a:r>
              <a:rPr lang="en-US" altLang="zh-CN" dirty="0" err="1"/>
              <a:t>splited</a:t>
            </a:r>
            <a:r>
              <a:rPr lang="en-US" altLang="zh-CN" dirty="0"/>
              <a:t> into three parts: agents based on calculation functions, agents based on deep-learning, and agents based on structural RAG. All these 19 types of chemical agents can cover most of the organic chemistry tasks.</a:t>
            </a:r>
          </a:p>
        </p:txBody>
      </p:sp>
    </p:spTree>
    <p:extLst>
      <p:ext uri="{BB962C8B-B14F-4D97-AF65-F5344CB8AC3E}">
        <p14:creationId xmlns:p14="http://schemas.microsoft.com/office/powerpoint/2010/main" val="18968636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封面-1">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0" y="0"/>
            <a:ext cx="12192000" cy="3357217"/>
          </a:xfrm>
          <a:prstGeom prst="rect">
            <a:avLst/>
          </a:prstGeom>
        </p:spPr>
      </p:pic>
      <p:sp>
        <p:nvSpPr>
          <p:cNvPr id="4" name="矩形 3"/>
          <p:cNvSpPr/>
          <p:nvPr/>
        </p:nvSpPr>
        <p:spPr>
          <a:xfrm>
            <a:off x="-800" y="-7913"/>
            <a:ext cx="12192000" cy="3361208"/>
          </a:xfrm>
          <a:prstGeom prst="rect">
            <a:avLst/>
          </a:prstGeom>
          <a:solidFill>
            <a:srgbClr val="9A0001">
              <a:alpha val="23000"/>
            </a:srgbClr>
          </a:solidFill>
          <a:ln>
            <a:noFill/>
          </a:ln>
        </p:spPr>
        <p:txBody>
          <a:bodyPr anchor="ctr"/>
          <a:lstStyle/>
          <a:p>
            <a:pPr algn="ctr"/>
            <a:endParaRPr lang="zh-CN">
              <a:solidFill>
                <a:schemeClr val="lt1"/>
              </a:solidFill>
            </a:endParaRPr>
          </a:p>
        </p:txBody>
      </p:sp>
      <p:sp>
        <p:nvSpPr>
          <p:cNvPr id="5" name="椭圆 4"/>
          <p:cNvSpPr/>
          <p:nvPr/>
        </p:nvSpPr>
        <p:spPr>
          <a:xfrm>
            <a:off x="5303520" y="2562096"/>
            <a:ext cx="1584960" cy="1584960"/>
          </a:xfrm>
          <a:prstGeom prst="ellipse">
            <a:avLst/>
          </a:prstGeom>
          <a:solidFill>
            <a:schemeClr val="bg1"/>
          </a:solidFill>
          <a:ln>
            <a:noFill/>
          </a:ln>
        </p:spPr>
        <p:txBody>
          <a:bodyPr anchor="ctr"/>
          <a:lstStyle/>
          <a:p>
            <a:pPr algn="ctr"/>
            <a:endParaRPr lang="zh-CN">
              <a:solidFill>
                <a:schemeClr val="lt1"/>
              </a:solidFill>
            </a:endParaRPr>
          </a:p>
        </p:txBody>
      </p:sp>
      <p:sp>
        <p:nvSpPr>
          <p:cNvPr id="6" name="组合 5"/>
          <p:cNvSpPr/>
          <p:nvPr/>
        </p:nvSpPr>
        <p:spPr>
          <a:xfrm>
            <a:off x="5410200" y="2670375"/>
            <a:ext cx="1371600" cy="1368402"/>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rgbClr val="8B0012">
              <a:alpha val="80000"/>
            </a:srgbClr>
          </a:solidFill>
          <a:ln>
            <a:noFill/>
          </a:ln>
        </p:spPr>
      </p:sp>
      <p:sp>
        <p:nvSpPr>
          <p:cNvPr id="36" name="文本占位符 35"/>
          <p:cNvSpPr>
            <a:spLocks noGrp="1"/>
          </p:cNvSpPr>
          <p:nvPr>
            <p:ph type="body" idx="10" hasCustomPrompt="1"/>
          </p:nvPr>
        </p:nvSpPr>
        <p:spPr>
          <a:xfrm>
            <a:off x="1606550" y="4264178"/>
            <a:ext cx="8975725" cy="781050"/>
          </a:xfrm>
        </p:spPr>
        <p:txBody>
          <a:bodyPr>
            <a:normAutofit/>
          </a:bodyPr>
          <a:lstStyle>
            <a:lvl1pPr marL="0" lvl="0" indent="0" algn="ctr" defTabSz="914400">
              <a:lnSpc>
                <a:spcPct val="120000"/>
              </a:lnSpc>
              <a:buNone/>
              <a:defRPr lang="zh-CN" sz="4000" b="1" kern="1200" spc="300">
                <a:solidFill>
                  <a:schemeClr val="tx1">
                    <a:lumMod val="85000"/>
                    <a:lumOff val="15000"/>
                  </a:schemeClr>
                </a:solidFill>
                <a:latin typeface="Arial" panose="020B0604020202020204"/>
                <a:ea typeface="微软雅黑" panose="020B0503020204020204" charset="-122"/>
              </a:defRPr>
            </a:lvl1pPr>
          </a:lstStyle>
          <a:p>
            <a:pPr algn="ctr">
              <a:lnSpc>
                <a:spcPct val="120000"/>
              </a:lnSpc>
            </a:pPr>
            <a:r>
              <a:rPr lang="zh-CN" sz="4000" b="1" spc="300">
                <a:solidFill>
                  <a:schemeClr val="tx1">
                    <a:lumMod val="85000"/>
                    <a:lumOff val="15000"/>
                  </a:schemeClr>
                </a:solidFill>
                <a:latin typeface="微软雅黑" panose="020B0503020204020204" charset="-122"/>
                <a:ea typeface="微软雅黑" panose="020B0503020204020204" charset="-122"/>
              </a:rPr>
              <a:t>北京大学学术答辩通用</a:t>
            </a:r>
            <a:r>
              <a:rPr lang="en-US" sz="4000" b="1" spc="300">
                <a:solidFill>
                  <a:schemeClr val="tx1">
                    <a:lumMod val="85000"/>
                    <a:lumOff val="15000"/>
                  </a:schemeClr>
                </a:solidFill>
                <a:latin typeface="微软雅黑" panose="020B0503020204020204" charset="-122"/>
                <a:ea typeface="微软雅黑" panose="020B0503020204020204" charset="-122"/>
              </a:rPr>
              <a:t>PPT</a:t>
            </a:r>
            <a:r>
              <a:rPr lang="zh-CN" sz="4000" b="1" spc="300">
                <a:solidFill>
                  <a:schemeClr val="tx1">
                    <a:lumMod val="85000"/>
                    <a:lumOff val="15000"/>
                  </a:schemeClr>
                </a:solidFill>
                <a:latin typeface="微软雅黑" panose="020B0503020204020204" charset="-122"/>
                <a:ea typeface="微软雅黑" panose="020B0503020204020204" charset="-122"/>
              </a:rPr>
              <a:t>模板</a:t>
            </a:r>
          </a:p>
        </p:txBody>
      </p:sp>
      <p:sp>
        <p:nvSpPr>
          <p:cNvPr id="41" name="文本占位符 37"/>
          <p:cNvSpPr>
            <a:spLocks noGrp="1"/>
          </p:cNvSpPr>
          <p:nvPr>
            <p:ph type="body" idx="11" hasCustomPrompt="1"/>
          </p:nvPr>
        </p:nvSpPr>
        <p:spPr>
          <a:xfrm>
            <a:off x="2244991" y="5389156"/>
            <a:ext cx="1987550" cy="341632"/>
          </a:xfrm>
          <a:noFill/>
        </p:spPr>
        <p:txBody>
          <a:bodyPr wrap="square">
            <a:spAutoFit/>
          </a:bodyPr>
          <a:lstStyle>
            <a:lvl1pPr marL="0" lvl="0" indent="0">
              <a:buNone/>
              <a:defRPr lang="zh-CN" sz="1800">
                <a:solidFill>
                  <a:srgbClr val="222A35"/>
                </a:solidFill>
                <a:latin typeface="微软雅黑" panose="020B0503020204020204" charset="-122"/>
                <a:ea typeface="微软雅黑" panose="020B0503020204020204" charset="-122"/>
              </a:defRPr>
            </a:lvl1pPr>
          </a:lstStyle>
          <a:p>
            <a:pPr marL="0" lvl="0"/>
            <a:r>
              <a:rPr lang="zh-CN"/>
              <a:t>答辩人：</a:t>
            </a:r>
            <a:r>
              <a:rPr lang="en-US"/>
              <a:t>XXX</a:t>
            </a:r>
            <a:endParaRPr lang="zh-CN"/>
          </a:p>
        </p:txBody>
      </p:sp>
      <p:sp>
        <p:nvSpPr>
          <p:cNvPr id="42" name="文本占位符 37"/>
          <p:cNvSpPr>
            <a:spLocks noGrp="1"/>
          </p:cNvSpPr>
          <p:nvPr>
            <p:ph type="body" idx="12" hasCustomPrompt="1"/>
          </p:nvPr>
        </p:nvSpPr>
        <p:spPr>
          <a:xfrm>
            <a:off x="5102225" y="5389156"/>
            <a:ext cx="1987550" cy="341632"/>
          </a:xfrm>
          <a:noFill/>
        </p:spPr>
        <p:txBody>
          <a:bodyPr wrap="square">
            <a:spAutoFit/>
          </a:bodyPr>
          <a:lstStyle>
            <a:lvl1pPr marL="0" lvl="0" indent="0" algn="ctr">
              <a:buNone/>
              <a:defRPr lang="zh-CN" sz="1800">
                <a:solidFill>
                  <a:srgbClr val="222A35"/>
                </a:solidFill>
                <a:latin typeface="微软雅黑" panose="020B0503020204020204" charset="-122"/>
                <a:ea typeface="微软雅黑" panose="020B0503020204020204" charset="-122"/>
              </a:defRPr>
            </a:lvl1pPr>
          </a:lstStyle>
          <a:p>
            <a:pPr marL="0" lvl="0"/>
            <a:r>
              <a:rPr lang="zh-CN"/>
              <a:t>指导教师：</a:t>
            </a:r>
            <a:r>
              <a:rPr lang="en-US"/>
              <a:t>XXX</a:t>
            </a:r>
            <a:endParaRPr lang="zh-CN"/>
          </a:p>
        </p:txBody>
      </p:sp>
      <p:sp>
        <p:nvSpPr>
          <p:cNvPr id="43" name="文本占位符 37"/>
          <p:cNvSpPr>
            <a:spLocks noGrp="1"/>
          </p:cNvSpPr>
          <p:nvPr>
            <p:ph type="body" idx="13" hasCustomPrompt="1"/>
          </p:nvPr>
        </p:nvSpPr>
        <p:spPr>
          <a:xfrm>
            <a:off x="7959460" y="5389156"/>
            <a:ext cx="1987550" cy="341632"/>
          </a:xfrm>
          <a:noFill/>
        </p:spPr>
        <p:txBody>
          <a:bodyPr wrap="square">
            <a:spAutoFit/>
          </a:bodyPr>
          <a:lstStyle>
            <a:lvl1pPr marL="0" lvl="0" indent="0" algn="r">
              <a:buNone/>
              <a:defRPr lang="zh-CN" sz="1800">
                <a:solidFill>
                  <a:srgbClr val="222A35"/>
                </a:solidFill>
                <a:latin typeface="微软雅黑" panose="020B0503020204020204" charset="-122"/>
                <a:ea typeface="微软雅黑" panose="020B0503020204020204" charset="-122"/>
              </a:defRPr>
            </a:lvl1pPr>
          </a:lstStyle>
          <a:p>
            <a:pPr marL="0" lvl="0"/>
            <a:r>
              <a:rPr lang="zh-CN"/>
              <a:t>院系：</a:t>
            </a:r>
            <a:r>
              <a:rPr lang="en-US"/>
              <a:t>XXX</a:t>
            </a:r>
            <a:endParaRPr lang="zh-CN"/>
          </a:p>
        </p:txBody>
      </p:sp>
    </p:spTree>
    <p:extLst>
      <p:ext uri="{BB962C8B-B14F-4D97-AF65-F5344CB8AC3E}">
        <p14:creationId xmlns:p14="http://schemas.microsoft.com/office/powerpoint/2010/main" val="1549098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内容页-上短下长">
    <p:spTree>
      <p:nvGrpSpPr>
        <p:cNvPr id="1" name=""/>
        <p:cNvGrpSpPr/>
        <p:nvPr/>
      </p:nvGrpSpPr>
      <p:grpSpPr>
        <a:xfrm>
          <a:off x="0" y="0"/>
          <a:ext cx="0" cy="0"/>
          <a:chOff x="0" y="0"/>
          <a:chExt cx="0" cy="0"/>
        </a:xfrm>
      </p:grpSpPr>
      <p:grpSp>
        <p:nvGrpSpPr>
          <p:cNvPr id="63" name="组合 62"/>
          <p:cNvGrpSpPr/>
          <p:nvPr/>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w="6350">
              <a:solidFill>
                <a:schemeClr val="bg1">
                  <a:lumMod val="65000"/>
                </a:schemeClr>
              </a:solidFill>
              <a:prstDash val="solid"/>
              <a:miter/>
            </a:ln>
          </p:spPr>
        </p:cxnSp>
        <p:cxnSp>
          <p:nvCxnSpPr>
            <p:cNvPr id="65" name="直接连接符 64"/>
            <p:cNvCxnSpPr/>
            <p:nvPr/>
          </p:nvCxnSpPr>
          <p:spPr>
            <a:xfrm>
              <a:off x="7460343" y="1311756"/>
              <a:ext cx="589713" cy="0"/>
            </a:xfrm>
            <a:prstGeom prst="line">
              <a:avLst/>
            </a:prstGeom>
            <a:ln w="38100">
              <a:solidFill>
                <a:schemeClr val="accent1"/>
              </a:solidFill>
              <a:prstDash val="solid"/>
              <a:miter/>
            </a:ln>
          </p:spPr>
        </p:cxnSp>
      </p:grpSp>
      <p:grpSp>
        <p:nvGrpSpPr>
          <p:cNvPr id="3" name="组合 2"/>
          <p:cNvGrpSpPr/>
          <p:nvPr/>
        </p:nvGrpSpPr>
        <p:grpSpPr>
          <a:xfrm>
            <a:off x="10177780" y="329882"/>
            <a:ext cx="1512002" cy="444892"/>
            <a:chOff x="9556201" y="498129"/>
            <a:chExt cx="1993881" cy="586680"/>
          </a:xfrm>
        </p:grpSpPr>
        <p:grpSp>
          <p:nvGrpSpPr>
            <p:cNvPr id="66" name="组合 65"/>
            <p:cNvGrpSpPr/>
            <p:nvPr/>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69"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0"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2"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3"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4"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5"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6"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7"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8"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9"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0"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1"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2"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3"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4"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85" name="组合 84"/>
            <p:cNvGrpSpPr/>
            <p:nvPr/>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7"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8"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9"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0"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1"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2"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3"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4"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5"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6"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7"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98" name="组合 97"/>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cxnSp>
        <p:nvCxnSpPr>
          <p:cNvPr id="122" name="直接连接符 121"/>
          <p:cNvCxnSpPr/>
          <p:nvPr/>
        </p:nvCxnSpPr>
        <p:spPr>
          <a:xfrm>
            <a:off x="438150" y="6381750"/>
            <a:ext cx="11315700" cy="0"/>
          </a:xfrm>
          <a:prstGeom prst="line">
            <a:avLst/>
          </a:prstGeom>
          <a:ln w="6350">
            <a:solidFill>
              <a:schemeClr val="tx1">
                <a:lumMod val="75000"/>
                <a:lumOff val="25000"/>
              </a:schemeClr>
            </a:solidFill>
            <a:prstDash val="solid"/>
            <a:miter/>
          </a:ln>
        </p:spPr>
      </p:cxnSp>
      <p:sp>
        <p:nvSpPr>
          <p:cNvPr id="123"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125"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sp>
        <p:nvSpPr>
          <p:cNvPr id="71" name="文本框 70"/>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Tree>
    <p:extLst>
      <p:ext uri="{BB962C8B-B14F-4D97-AF65-F5344CB8AC3E}">
        <p14:creationId xmlns:p14="http://schemas.microsoft.com/office/powerpoint/2010/main" val="2064063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内容页-仅logo">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sp>
        <p:nvSpPr>
          <p:cNvPr id="57"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Tree>
    <p:extLst>
      <p:ext uri="{BB962C8B-B14F-4D97-AF65-F5344CB8AC3E}">
        <p14:creationId xmlns:p14="http://schemas.microsoft.com/office/powerpoint/2010/main" val="1335836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图片占位1">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63"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sp>
        <p:nvSpPr>
          <p:cNvPr id="3" name="文本占位符 2"/>
          <p:cNvSpPr>
            <a:spLocks noGrp="1"/>
          </p:cNvSpPr>
          <p:nvPr>
            <p:ph type="body" idx="10" hasCustomPrompt="1"/>
          </p:nvPr>
        </p:nvSpPr>
        <p:spPr>
          <a:xfrm>
            <a:off x="442913" y="944610"/>
            <a:ext cx="9056687" cy="381629"/>
          </a:xfrm>
        </p:spPr>
        <p:txBody>
          <a:bodyPr vert="horz" lIns="91440" tIns="45720" rIns="91440" bIns="45720" anchor="ctr">
            <a:normAutofit/>
          </a:bodyPr>
          <a:lstStyle>
            <a:lvl1pPr lvl="0">
              <a:defRPr lang="zh-CN" sz="2000" b="1">
                <a:solidFill>
                  <a:schemeClr val="tx1">
                    <a:lumMod val="75000"/>
                    <a:lumOff val="25000"/>
                  </a:schemeClr>
                </a:solidFill>
              </a:defRPr>
            </a:lvl1pPr>
          </a:lstStyle>
          <a:p>
            <a:pPr marL="342900" lvl="0" indent="-342900">
              <a:spcBef>
                <a:spcPct val="0"/>
              </a:spcBef>
              <a:spcAft>
                <a:spcPts val="0"/>
              </a:spcAft>
              <a:buClrTx/>
              <a:buSzTx/>
            </a:pPr>
            <a:r>
              <a:rPr lang="zh-CN"/>
              <a:t>单击此处输入本页的结论单击此处输入本页的结论单击此处输入本页的结论</a:t>
            </a:r>
          </a:p>
        </p:txBody>
      </p:sp>
      <p:sp>
        <p:nvSpPr>
          <p:cNvPr id="64" name="文本框 63"/>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
        <p:nvSpPr>
          <p:cNvPr id="2" name="图片占位符 1"/>
          <p:cNvSpPr>
            <a:spLocks noGrp="1"/>
          </p:cNvSpPr>
          <p:nvPr>
            <p:ph type="pic" idx="11" hasCustomPrompt="1"/>
          </p:nvPr>
        </p:nvSpPr>
        <p:spPr>
          <a:xfrm>
            <a:off x="0" y="1432906"/>
            <a:ext cx="12192000" cy="2762250"/>
          </a:xfrm>
          <a:prstGeom prst="rect">
            <a:avLst/>
          </a:prstGeom>
        </p:spPr>
        <p:txBody>
          <a:bodyPr vert="horz" lIns="91440" tIns="45720" rIns="91440" bIns="45720" anchor="ctr">
            <a:normAutofit/>
          </a:bodyPr>
          <a:lstStyle>
            <a:lvl1pPr marL="0" lvl="0" indent="0">
              <a:buNone/>
              <a:defRPr lang="zh-CN"/>
            </a:lvl1pPr>
          </a:lstStyle>
          <a:p>
            <a:pPr lvl="0" algn="ctr"/>
            <a:r>
              <a:rPr lang="zh-CN"/>
              <a:t>单击此处修改图片</a:t>
            </a:r>
          </a:p>
        </p:txBody>
      </p:sp>
    </p:spTree>
    <p:extLst>
      <p:ext uri="{BB962C8B-B14F-4D97-AF65-F5344CB8AC3E}">
        <p14:creationId xmlns:p14="http://schemas.microsoft.com/office/powerpoint/2010/main" val="17459517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图片占位2">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sp>
        <p:nvSpPr>
          <p:cNvPr id="176"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63" name="文本框 62"/>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lvl="0" algn="ctr"/>
          </a:lstStyle>
          <a:p>
            <a:r>
              <a:rPr lang="zh-CN"/>
              <a:t>单击此处修改图片</a:t>
            </a:r>
          </a:p>
        </p:txBody>
      </p:sp>
    </p:spTree>
    <p:extLst>
      <p:ext uri="{BB962C8B-B14F-4D97-AF65-F5344CB8AC3E}">
        <p14:creationId xmlns:p14="http://schemas.microsoft.com/office/powerpoint/2010/main" val="16855886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图片占位3">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63"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sp>
        <p:nvSpPr>
          <p:cNvPr id="3" name="文本占位符 2"/>
          <p:cNvSpPr>
            <a:spLocks noGrp="1"/>
          </p:cNvSpPr>
          <p:nvPr>
            <p:ph type="body" idx="10" hasCustomPrompt="1"/>
          </p:nvPr>
        </p:nvSpPr>
        <p:spPr>
          <a:xfrm>
            <a:off x="442913" y="944610"/>
            <a:ext cx="9056687" cy="381629"/>
          </a:xfrm>
        </p:spPr>
        <p:txBody>
          <a:bodyPr vert="horz" lIns="91440" tIns="45720" rIns="91440" bIns="45720" anchor="ctr">
            <a:normAutofit/>
          </a:bodyPr>
          <a:lstStyle>
            <a:lvl1pPr lvl="0">
              <a:defRPr lang="zh-CN" sz="2000" b="1">
                <a:solidFill>
                  <a:schemeClr val="tx1">
                    <a:lumMod val="75000"/>
                    <a:lumOff val="25000"/>
                  </a:schemeClr>
                </a:solidFill>
              </a:defRPr>
            </a:lvl1pPr>
          </a:lstStyle>
          <a:p>
            <a:pPr marL="342900" lvl="0" indent="-342900">
              <a:spcBef>
                <a:spcPct val="0"/>
              </a:spcBef>
              <a:spcAft>
                <a:spcPts val="0"/>
              </a:spcAft>
              <a:buClrTx/>
              <a:buSzTx/>
            </a:pPr>
            <a:r>
              <a:rPr lang="zh-CN"/>
              <a:t>单击此处输入本页的结论单击此处输入本页的结论单击此处输入本页的结论</a:t>
            </a:r>
          </a:p>
        </p:txBody>
      </p:sp>
      <p:sp>
        <p:nvSpPr>
          <p:cNvPr id="64" name="文本框 63"/>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
        <p:nvSpPr>
          <p:cNvPr id="66" name="图片占位符 65"/>
          <p:cNvSpPr>
            <a:spLocks noGrp="1"/>
          </p:cNvSpPr>
          <p:nvPr>
            <p:ph type="pic" idx="11" hasCustomPrompt="1"/>
          </p:nvPr>
        </p:nvSpPr>
        <p:spPr>
          <a:xfrm>
            <a:off x="4452445" y="1999139"/>
            <a:ext cx="3287111" cy="3287111"/>
          </a:xfrm>
          <a:custGeom>
            <a:avLst/>
            <a:gdLst/>
            <a:ahLst/>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lstStyle>
            <a:lvl1pPr lvl="0" algn="ctr"/>
          </a:lstStyle>
          <a:p>
            <a:r>
              <a:rPr lang="zh-CN"/>
              <a:t>点击此处修改图片</a:t>
            </a:r>
          </a:p>
        </p:txBody>
      </p:sp>
    </p:spTree>
    <p:extLst>
      <p:ext uri="{BB962C8B-B14F-4D97-AF65-F5344CB8AC3E}">
        <p14:creationId xmlns:p14="http://schemas.microsoft.com/office/powerpoint/2010/main" val="13525445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图片占位4">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sp>
        <p:nvSpPr>
          <p:cNvPr id="176"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63" name="文本框 62"/>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lvl="0" indent="-228600" algn="ctr" defTabSz="914400">
              <a:lnSpc>
                <a:spcPct val="90000"/>
              </a:lnSpc>
              <a:spcBef>
                <a:spcPts val="1000"/>
              </a:spcBef>
              <a:buFont typeface="Arial" panose="020B0604020202020204" pitchFamily="34" charset="0"/>
              <a:buChar char="•"/>
              <a:defRPr lang="zh-CN" sz="2800" kern="1200">
                <a:solidFill>
                  <a:schemeClr val="tx1"/>
                </a:solidFill>
                <a:latin typeface="微软雅黑" panose="020B0503020204020204" charset="-122"/>
                <a:ea typeface="微软雅黑" panose="020B0503020204020204" charset="-122"/>
              </a:defRPr>
            </a:lvl1pPr>
          </a:lstStyle>
          <a:p>
            <a:r>
              <a:rPr lang="zh-CN"/>
              <a:t>单击此处修改图片</a:t>
            </a:r>
          </a:p>
        </p:txBody>
      </p:sp>
    </p:spTree>
    <p:extLst>
      <p:ext uri="{BB962C8B-B14F-4D97-AF65-F5344CB8AC3E}">
        <p14:creationId xmlns:p14="http://schemas.microsoft.com/office/powerpoint/2010/main" val="6452808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图片占位5">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sp>
        <p:nvSpPr>
          <p:cNvPr id="176"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63" name="文本框 62"/>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anchor="ctr">
            <a:normAutofit/>
          </a:bodyPr>
          <a:lstStyle>
            <a:lvl1pPr lvl="0">
              <a:defRPr lang="zh-CN" sz="2000"/>
            </a:lvl1pPr>
          </a:lstStyle>
          <a:p>
            <a:pPr lvl="0" algn="ctr"/>
            <a:r>
              <a:rPr lang="zh-CN"/>
              <a:t>单击修改图片</a:t>
            </a:r>
          </a:p>
        </p:txBody>
      </p:sp>
      <p:sp>
        <p:nvSpPr>
          <p:cNvPr id="3" name="图片占位符 2"/>
          <p:cNvSpPr>
            <a:spLocks noGrp="1"/>
          </p:cNvSpPr>
          <p:nvPr>
            <p:ph type="pic" idx="11" hasCustomPrompt="1"/>
          </p:nvPr>
        </p:nvSpPr>
        <p:spPr>
          <a:xfrm>
            <a:off x="3741006" y="1396022"/>
            <a:ext cx="1951941" cy="1957820"/>
          </a:xfrm>
          <a:prstGeom prst="rect">
            <a:avLst/>
          </a:prstGeom>
        </p:spPr>
        <p:txBody>
          <a:bodyPr vert="horz" lIns="91440" tIns="45720" rIns="91440" bIns="45720" anchor="ctr">
            <a:normAutofit/>
          </a:bodyPr>
          <a:lstStyle>
            <a:lvl1pPr lvl="0">
              <a:defRPr lang="zh-CN" sz="2000"/>
            </a:lvl1pPr>
          </a:lstStyle>
          <a:p>
            <a:pPr lvl="0" algn="ctr"/>
            <a:r>
              <a:rPr lang="zh-CN"/>
              <a:t>单击修改图片</a:t>
            </a:r>
          </a:p>
        </p:txBody>
      </p:sp>
      <p:sp>
        <p:nvSpPr>
          <p:cNvPr id="4" name="图片占位符 3"/>
          <p:cNvSpPr>
            <a:spLocks noGrp="1"/>
          </p:cNvSpPr>
          <p:nvPr>
            <p:ph type="pic" idx="12" hasCustomPrompt="1"/>
          </p:nvPr>
        </p:nvSpPr>
        <p:spPr>
          <a:xfrm>
            <a:off x="6495686" y="1396022"/>
            <a:ext cx="1957818" cy="1957818"/>
          </a:xfrm>
          <a:prstGeom prst="rect">
            <a:avLst/>
          </a:prstGeom>
        </p:spPr>
        <p:txBody>
          <a:bodyPr vert="horz" lIns="91440" tIns="45720" rIns="91440" bIns="45720" anchor="ctr">
            <a:normAutofit/>
          </a:bodyPr>
          <a:lstStyle>
            <a:lvl1pPr lvl="0">
              <a:defRPr lang="zh-CN" sz="2000"/>
            </a:lvl1pPr>
          </a:lstStyle>
          <a:p>
            <a:pPr lvl="0" algn="ctr"/>
            <a:r>
              <a:rPr lang="zh-CN"/>
              <a:t>单击修改图片</a:t>
            </a:r>
          </a:p>
        </p:txBody>
      </p:sp>
      <p:sp>
        <p:nvSpPr>
          <p:cNvPr id="5" name="图片占位符 4"/>
          <p:cNvSpPr>
            <a:spLocks noGrp="1"/>
          </p:cNvSpPr>
          <p:nvPr>
            <p:ph type="pic" idx="13" hasCustomPrompt="1"/>
          </p:nvPr>
        </p:nvSpPr>
        <p:spPr>
          <a:xfrm>
            <a:off x="9256243" y="1396022"/>
            <a:ext cx="1957820" cy="1957820"/>
          </a:xfrm>
          <a:prstGeom prst="rect">
            <a:avLst/>
          </a:prstGeom>
        </p:spPr>
        <p:txBody>
          <a:bodyPr vert="horz" lIns="91440" tIns="45720" rIns="91440" bIns="45720" anchor="ctr">
            <a:normAutofit/>
          </a:bodyPr>
          <a:lstStyle>
            <a:lvl1pPr lvl="0">
              <a:defRPr lang="zh-CN" sz="2000"/>
            </a:lvl1pPr>
          </a:lstStyle>
          <a:p>
            <a:pPr lvl="0" algn="ctr"/>
            <a:r>
              <a:rPr lang="zh-CN"/>
              <a:t>单击修改图片</a:t>
            </a:r>
          </a:p>
        </p:txBody>
      </p:sp>
    </p:spTree>
    <p:extLst>
      <p:ext uri="{BB962C8B-B14F-4D97-AF65-F5344CB8AC3E}">
        <p14:creationId xmlns:p14="http://schemas.microsoft.com/office/powerpoint/2010/main" val="12760020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图片占位6">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63"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sp>
        <p:nvSpPr>
          <p:cNvPr id="3" name="文本占位符 2"/>
          <p:cNvSpPr>
            <a:spLocks noGrp="1"/>
          </p:cNvSpPr>
          <p:nvPr>
            <p:ph type="body" idx="10" hasCustomPrompt="1"/>
          </p:nvPr>
        </p:nvSpPr>
        <p:spPr>
          <a:xfrm>
            <a:off x="442913" y="944610"/>
            <a:ext cx="9056687" cy="381629"/>
          </a:xfrm>
        </p:spPr>
        <p:txBody>
          <a:bodyPr vert="horz" lIns="91440" tIns="45720" rIns="91440" bIns="45720" anchor="ctr">
            <a:normAutofit/>
          </a:bodyPr>
          <a:lstStyle>
            <a:lvl1pPr lvl="0">
              <a:defRPr lang="zh-CN" sz="2000" b="1">
                <a:solidFill>
                  <a:schemeClr val="tx1">
                    <a:lumMod val="75000"/>
                    <a:lumOff val="25000"/>
                  </a:schemeClr>
                </a:solidFill>
              </a:defRPr>
            </a:lvl1pPr>
          </a:lstStyle>
          <a:p>
            <a:pPr marL="342900" lvl="0" indent="-342900">
              <a:spcBef>
                <a:spcPct val="0"/>
              </a:spcBef>
              <a:spcAft>
                <a:spcPts val="0"/>
              </a:spcAft>
              <a:buClrTx/>
              <a:buSzTx/>
            </a:pPr>
            <a:r>
              <a:rPr lang="zh-CN"/>
              <a:t>单击此处输入本页的结论单击此处输入本页的结论单击此处输入本页的结论</a:t>
            </a:r>
          </a:p>
        </p:txBody>
      </p:sp>
      <p:sp>
        <p:nvSpPr>
          <p:cNvPr id="64" name="文本框 63"/>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
        <p:nvSpPr>
          <p:cNvPr id="2" name="图片占位符 1"/>
          <p:cNvSpPr>
            <a:spLocks noGrp="1"/>
          </p:cNvSpPr>
          <p:nvPr>
            <p:ph type="pic" idx="11" hasCustomPrompt="1"/>
          </p:nvPr>
        </p:nvSpPr>
        <p:spPr>
          <a:xfrm>
            <a:off x="6291124" y="1821181"/>
            <a:ext cx="3733535" cy="3733535"/>
          </a:xfrm>
          <a:prstGeom prst="rect">
            <a:avLst/>
          </a:prstGeom>
        </p:spPr>
        <p:txBody>
          <a:bodyPr vert="horz" lIns="91440" tIns="45720" rIns="91440" bIns="45720" anchor="ctr">
            <a:normAutofit/>
          </a:bodyPr>
          <a:lstStyle>
            <a:lvl1pPr lvl="0">
              <a:defRPr lang="zh-CN"/>
            </a:lvl1pPr>
          </a:lstStyle>
          <a:p>
            <a:pPr lvl="0" algn="ctr"/>
            <a:r>
              <a:rPr lang="zh-CN"/>
              <a:t>单击此处修改图片</a:t>
            </a:r>
          </a:p>
        </p:txBody>
      </p:sp>
    </p:spTree>
    <p:extLst>
      <p:ext uri="{BB962C8B-B14F-4D97-AF65-F5344CB8AC3E}">
        <p14:creationId xmlns:p14="http://schemas.microsoft.com/office/powerpoint/2010/main" val="17438407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图片占位7">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sp>
        <p:nvSpPr>
          <p:cNvPr id="176"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63" name="文本框 62"/>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p>
        </p:txBody>
      </p:sp>
      <p:sp>
        <p:nvSpPr>
          <p:cNvPr id="3" name="图片占位符 2"/>
          <p:cNvSpPr>
            <a:spLocks noGrp="1"/>
          </p:cNvSpPr>
          <p:nvPr>
            <p:ph type="pic" idx="11"/>
          </p:nvPr>
        </p:nvSpPr>
        <p:spPr>
          <a:xfrm>
            <a:off x="2546350" y="3551651"/>
            <a:ext cx="3022600" cy="2401016"/>
          </a:xfrm>
          <a:prstGeom prst="rect">
            <a:avLst/>
          </a:prstGeom>
        </p:spPr>
        <p:txBody>
          <a:bodyPr/>
          <a:lstStyle/>
          <a:p>
            <a:endParaRPr lang="zh-CN"/>
          </a:p>
        </p:txBody>
      </p:sp>
      <p:sp>
        <p:nvSpPr>
          <p:cNvPr id="4" name="图片占位符 3"/>
          <p:cNvSpPr>
            <a:spLocks noGrp="1"/>
          </p:cNvSpPr>
          <p:nvPr>
            <p:ph type="pic" idx="12"/>
          </p:nvPr>
        </p:nvSpPr>
        <p:spPr>
          <a:xfrm>
            <a:off x="5693412" y="3550560"/>
            <a:ext cx="3023869" cy="2403201"/>
          </a:xfrm>
          <a:prstGeom prst="rect">
            <a:avLst/>
          </a:prstGeom>
        </p:spPr>
        <p:txBody>
          <a:bodyPr/>
          <a:lstStyle/>
          <a:p>
            <a:endParaRPr lang="zh-CN"/>
          </a:p>
        </p:txBody>
      </p:sp>
      <p:sp>
        <p:nvSpPr>
          <p:cNvPr id="5" name="图片占位符 4"/>
          <p:cNvSpPr>
            <a:spLocks noGrp="1"/>
          </p:cNvSpPr>
          <p:nvPr>
            <p:ph type="pic" idx="13"/>
          </p:nvPr>
        </p:nvSpPr>
        <p:spPr>
          <a:xfrm>
            <a:off x="8839200" y="1186670"/>
            <a:ext cx="2499360" cy="4767090"/>
          </a:xfrm>
          <a:prstGeom prst="rect">
            <a:avLst/>
          </a:prstGeom>
        </p:spPr>
        <p:txBody>
          <a:bodyPr/>
          <a:lstStyle/>
          <a:p>
            <a:endParaRPr lang="zh-CN"/>
          </a:p>
        </p:txBody>
      </p:sp>
    </p:spTree>
    <p:extLst>
      <p:ext uri="{BB962C8B-B14F-4D97-AF65-F5344CB8AC3E}">
        <p14:creationId xmlns:p14="http://schemas.microsoft.com/office/powerpoint/2010/main" val="6162351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图片占位8">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sp>
        <p:nvSpPr>
          <p:cNvPr id="176"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63" name="文本框 62"/>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p>
        </p:txBody>
      </p:sp>
    </p:spTree>
    <p:extLst>
      <p:ext uri="{BB962C8B-B14F-4D97-AF65-F5344CB8AC3E}">
        <p14:creationId xmlns:p14="http://schemas.microsoft.com/office/powerpoint/2010/main" val="43641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目录-4部分">
    <p:spTree>
      <p:nvGrpSpPr>
        <p:cNvPr id="1" name=""/>
        <p:cNvGrpSpPr/>
        <p:nvPr/>
      </p:nvGrpSpPr>
      <p:grpSpPr>
        <a:xfrm>
          <a:off x="0" y="0"/>
          <a:ext cx="0" cy="0"/>
          <a:chOff x="0" y="0"/>
          <a:chExt cx="0" cy="0"/>
        </a:xfrm>
      </p:grpSpPr>
      <p:sp>
        <p:nvSpPr>
          <p:cNvPr id="55" name="矩形 54"/>
          <p:cNvSpPr/>
          <p:nvPr/>
        </p:nvSpPr>
        <p:spPr>
          <a:xfrm>
            <a:off x="-1" y="0"/>
            <a:ext cx="6096001" cy="6858000"/>
          </a:xfrm>
          <a:prstGeom prst="rect">
            <a:avLst/>
          </a:prstGeom>
          <a:solidFill>
            <a:schemeClr val="accent1"/>
          </a:solidFill>
          <a:ln>
            <a:noFill/>
          </a:ln>
        </p:spPr>
        <p:txBody>
          <a:bodyPr anchor="ctr"/>
          <a:lstStyle/>
          <a:p>
            <a:pPr marL="0" lvl="0" indent="0" algn="ctr" defTabSz="914400">
              <a:lnSpc>
                <a:spcPct val="100000"/>
              </a:lnSpc>
              <a:spcBef>
                <a:spcPts val="0"/>
              </a:spcBef>
              <a:spcAft>
                <a:spcPts val="0"/>
              </a:spcAft>
              <a:buClrTx/>
              <a:buSzTx/>
              <a:buFontTx/>
              <a:buNone/>
            </a:pPr>
            <a:endParaRPr lang="zh-CN" sz="1800" b="0" i="0" u="none" strike="noStrike" kern="1200" spc="0" baseline="0">
              <a:solidFill>
                <a:srgbClr val="FFFFFF"/>
              </a:solidFill>
              <a:latin typeface="Arial" panose="020B0604020202020204"/>
              <a:ea typeface="微软雅黑" panose="020B0503020204020204" charset="-122"/>
            </a:endParaRPr>
          </a:p>
        </p:txBody>
      </p:sp>
      <p:pic>
        <p:nvPicPr>
          <p:cNvPr id="35" name="图形 34"/>
          <p:cNvPicPr>
            <a:picLocks noChangeAspect="1"/>
          </p:cNvPicPr>
          <p:nvPr/>
        </p:nvPicPr>
        <p:blipFill>
          <a:blip r:embed="rId2"/>
          <a:stretch>
            <a:fillRect/>
          </a:stretch>
        </p:blipFill>
        <p:spPr>
          <a:xfrm>
            <a:off x="-1601832" y="3365787"/>
            <a:ext cx="6665290" cy="4818286"/>
          </a:xfrm>
          <a:prstGeom prst="rect">
            <a:avLst/>
          </a:prstGeom>
        </p:spPr>
      </p:pic>
      <p:sp>
        <p:nvSpPr>
          <p:cNvPr id="7" name="矩形 6"/>
          <p:cNvSpPr/>
          <p:nvPr/>
        </p:nvSpPr>
        <p:spPr>
          <a:xfrm>
            <a:off x="589281" y="476251"/>
            <a:ext cx="11013440" cy="5905500"/>
          </a:xfrm>
          <a:prstGeom prst="rect">
            <a:avLst/>
          </a:prstGeom>
          <a:solidFill>
            <a:schemeClr val="bg1"/>
          </a:solidFill>
          <a:ln>
            <a:noFill/>
          </a:ln>
          <a:effectLst>
            <a:glow rad="101600">
              <a:schemeClr val="tx1">
                <a:alpha val="10000"/>
              </a:schemeClr>
            </a:glow>
          </a:effectLst>
        </p:spPr>
        <p:txBody>
          <a:bodyPr anchor="ctr"/>
          <a:lstStyle/>
          <a:p>
            <a:pPr marL="0" lvl="0" indent="0" algn="ctr" defTabSz="914400">
              <a:lnSpc>
                <a:spcPct val="100000"/>
              </a:lnSpc>
              <a:spcBef>
                <a:spcPts val="0"/>
              </a:spcBef>
              <a:spcAft>
                <a:spcPts val="0"/>
              </a:spcAft>
              <a:buClrTx/>
              <a:buSzTx/>
              <a:buFontTx/>
              <a:buNone/>
            </a:pPr>
            <a:endParaRPr lang="zh-CN" sz="1800" b="0" i="0" u="none" strike="noStrike" kern="1200" spc="0" baseline="0">
              <a:solidFill>
                <a:srgbClr val="FFFFFF"/>
              </a:solidFill>
              <a:latin typeface="Arial" panose="020B0604020202020204"/>
              <a:ea typeface="微软雅黑" panose="020B0503020204020204" charset="-122"/>
            </a:endParaRPr>
          </a:p>
        </p:txBody>
      </p:sp>
      <p:grpSp>
        <p:nvGrpSpPr>
          <p:cNvPr id="8" name="组合 7"/>
          <p:cNvGrpSpPr/>
          <p:nvPr/>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lvl="0" algn="l" defTabSz="914400">
                <a:lnSpc>
                  <a:spcPct val="90000"/>
                </a:lnSpc>
                <a:spcBef>
                  <a:spcPct val="0"/>
                </a:spcBef>
                <a:buNone/>
                <a:defRPr sz="2800" b="1" kern="1200">
                  <a:solidFill>
                    <a:srgbClr val="0070C0"/>
                  </a:solidFill>
                  <a:latin typeface="Arial" panose="020B0604020202020204"/>
                  <a:ea typeface="微软雅黑" panose="020B0503020204020204" charset="-122"/>
                </a:defRPr>
              </a:lvl1pPr>
            </a:lstStyle>
            <a:p>
              <a:pPr marL="0" lvl="0" indent="0" algn="ctr" defTabSz="914400">
                <a:lnSpc>
                  <a:spcPct val="90000"/>
                </a:lnSpc>
                <a:spcBef>
                  <a:spcPct val="0"/>
                </a:spcBef>
                <a:spcAft>
                  <a:spcPts val="0"/>
                </a:spcAft>
                <a:buClrTx/>
                <a:buSzTx/>
                <a:buFontTx/>
                <a:buNone/>
              </a:pPr>
              <a:r>
                <a:rPr lang="zh-CN" sz="5400" b="1" i="0" u="none" strike="noStrike" kern="2200" spc="0" baseline="0">
                  <a:solidFill>
                    <a:schemeClr val="accent1"/>
                  </a:solidFill>
                  <a:latin typeface="Arial" panose="020B0604020202020204"/>
                  <a:ea typeface="微软雅黑" panose="020B0503020204020204" charset="-122"/>
                </a:rPr>
                <a:t>目  录</a:t>
              </a:r>
              <a:endParaRPr lang="en-US" sz="5400" b="1" i="0" u="none" strike="noStrike" kern="2200" spc="0" baseline="0">
                <a:solidFill>
                  <a:schemeClr val="accent1"/>
                </a:solidFill>
                <a:latin typeface="Arial" panose="020B0604020202020204"/>
                <a:ea typeface="微软雅黑" panose="020B0503020204020204" charset="-122"/>
              </a:endParaRPr>
            </a:p>
          </p:txBody>
        </p:sp>
        <p:sp>
          <p:nvSpPr>
            <p:cNvPr id="10" name="文本框 9"/>
            <p:cNvSpPr txBox="1"/>
            <p:nvPr/>
          </p:nvSpPr>
          <p:spPr>
            <a:xfrm>
              <a:off x="2389402" y="2078629"/>
              <a:ext cx="2168084" cy="830997"/>
            </a:xfrm>
            <a:prstGeom prst="rect">
              <a:avLst/>
            </a:prstGeom>
            <a:noFill/>
          </p:spPr>
          <p:txBody>
            <a:bodyPr wrap="square">
              <a:spAutoFit/>
            </a:bodyPr>
            <a:lstStyle/>
            <a:p>
              <a:pPr marL="0" lvl="0" indent="0" algn="l" defTabSz="914400">
                <a:lnSpc>
                  <a:spcPct val="100000"/>
                </a:lnSpc>
                <a:spcBef>
                  <a:spcPts val="0"/>
                </a:spcBef>
                <a:spcAft>
                  <a:spcPts val="0"/>
                </a:spcAft>
                <a:buClrTx/>
                <a:buSzTx/>
                <a:buFontTx/>
                <a:buNone/>
              </a:pPr>
              <a:r>
                <a:rPr lang="en-US" sz="2400" b="0" i="0" u="none" strike="noStrike" kern="2200" spc="-20" baseline="0">
                  <a:solidFill>
                    <a:schemeClr val="accent1"/>
                  </a:solidFill>
                  <a:latin typeface="Arial" panose="020B0604020202020204"/>
                  <a:ea typeface="微软雅黑" panose="020B0503020204020204" charset="-122"/>
                </a:rPr>
                <a:t>CONTENTS</a:t>
              </a:r>
              <a:endParaRPr lang="zh-CN" sz="2400" b="0" i="0" u="none" strike="noStrike" kern="2200" spc="-20" baseline="0">
                <a:solidFill>
                  <a:schemeClr val="accent1"/>
                </a:solidFill>
                <a:latin typeface="Arial" panose="020B0604020202020204"/>
                <a:ea typeface="微软雅黑" panose="020B0503020204020204" charset="-122"/>
              </a:endParaRPr>
            </a:p>
            <a:p>
              <a:pPr marL="0" lvl="0" indent="0" algn="l" defTabSz="914400">
                <a:lnSpc>
                  <a:spcPct val="100000"/>
                </a:lnSpc>
                <a:spcBef>
                  <a:spcPts val="0"/>
                </a:spcBef>
                <a:spcAft>
                  <a:spcPts val="0"/>
                </a:spcAft>
                <a:buClrTx/>
                <a:buSzTx/>
                <a:buFontTx/>
                <a:buNone/>
              </a:pPr>
              <a:endParaRPr lang="zh-CN" sz="2400" b="0" i="0" u="none" strike="noStrike" kern="1200" spc="-20" baseline="0">
                <a:solidFill>
                  <a:schemeClr val="accent1"/>
                </a:solidFill>
                <a:latin typeface="Arial" panose="020B0604020202020204"/>
                <a:ea typeface="微软雅黑" panose="020B0503020204020204" charset="-122"/>
              </a:endParaRPr>
            </a:p>
          </p:txBody>
        </p:sp>
      </p:grpSp>
      <p:sp>
        <p:nvSpPr>
          <p:cNvPr id="45" name="文本占位符 40"/>
          <p:cNvSpPr>
            <a:spLocks noGrp="1"/>
          </p:cNvSpPr>
          <p:nvPr>
            <p:ph type="body" idx="10" hasCustomPrompt="1"/>
          </p:nvPr>
        </p:nvSpPr>
        <p:spPr>
          <a:xfrm>
            <a:off x="7825514" y="1561152"/>
            <a:ext cx="305584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6" name="文本占位符 40"/>
          <p:cNvSpPr>
            <a:spLocks noGrp="1"/>
          </p:cNvSpPr>
          <p:nvPr>
            <p:ph type="body" idx="11" hasCustomPrompt="1"/>
          </p:nvPr>
        </p:nvSpPr>
        <p:spPr>
          <a:xfrm>
            <a:off x="7825514" y="2650906"/>
            <a:ext cx="305584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7" name="文本占位符 40"/>
          <p:cNvSpPr>
            <a:spLocks noGrp="1"/>
          </p:cNvSpPr>
          <p:nvPr>
            <p:ph type="body" idx="12" hasCustomPrompt="1"/>
          </p:nvPr>
        </p:nvSpPr>
        <p:spPr>
          <a:xfrm>
            <a:off x="7825514" y="3740660"/>
            <a:ext cx="305584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9" name="文本占位符 40"/>
          <p:cNvSpPr>
            <a:spLocks noGrp="1"/>
          </p:cNvSpPr>
          <p:nvPr>
            <p:ph type="body" idx="14" hasCustomPrompt="1"/>
          </p:nvPr>
        </p:nvSpPr>
        <p:spPr>
          <a:xfrm>
            <a:off x="7825514" y="4830414"/>
            <a:ext cx="305584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50" name="文本框 49"/>
          <p:cNvSpPr txBox="1"/>
          <p:nvPr/>
        </p:nvSpPr>
        <p:spPr>
          <a:xfrm>
            <a:off x="6814866" y="1512604"/>
            <a:ext cx="675822" cy="584775"/>
          </a:xfrm>
          <a:prstGeom prst="rect">
            <a:avLst/>
          </a:prstGeom>
          <a:noFill/>
        </p:spPr>
        <p:txBody>
          <a:bodyPr wrap="square">
            <a:spAutoFit/>
          </a:bodyPr>
          <a:lstStyle/>
          <a:p>
            <a:r>
              <a:rPr lang="en-US" sz="3200" b="1">
                <a:solidFill>
                  <a:srgbClr val="9A0001"/>
                </a:solidFill>
              </a:rPr>
              <a:t>01.</a:t>
            </a:r>
            <a:endParaRPr lang="zh-CN" sz="3200" b="1">
              <a:solidFill>
                <a:srgbClr val="9A0001"/>
              </a:solidFill>
            </a:endParaRPr>
          </a:p>
        </p:txBody>
      </p:sp>
      <p:sp>
        <p:nvSpPr>
          <p:cNvPr id="51" name="文本框 50"/>
          <p:cNvSpPr txBox="1"/>
          <p:nvPr/>
        </p:nvSpPr>
        <p:spPr>
          <a:xfrm>
            <a:off x="6814866" y="2596050"/>
            <a:ext cx="675822" cy="584775"/>
          </a:xfrm>
          <a:prstGeom prst="rect">
            <a:avLst/>
          </a:prstGeom>
          <a:noFill/>
        </p:spPr>
        <p:txBody>
          <a:bodyPr wrap="square">
            <a:spAutoFit/>
          </a:bodyPr>
          <a:lstStyle/>
          <a:p>
            <a:r>
              <a:rPr lang="en-US" sz="3200" b="1">
                <a:solidFill>
                  <a:srgbClr val="9A0001"/>
                </a:solidFill>
              </a:rPr>
              <a:t>02.</a:t>
            </a:r>
            <a:endParaRPr lang="zh-CN" sz="3200" b="1">
              <a:solidFill>
                <a:srgbClr val="9A0001"/>
              </a:solidFill>
            </a:endParaRPr>
          </a:p>
        </p:txBody>
      </p:sp>
      <p:sp>
        <p:nvSpPr>
          <p:cNvPr id="52" name="文本框 51"/>
          <p:cNvSpPr txBox="1"/>
          <p:nvPr/>
        </p:nvSpPr>
        <p:spPr>
          <a:xfrm>
            <a:off x="6814866" y="3679496"/>
            <a:ext cx="675822" cy="584775"/>
          </a:xfrm>
          <a:prstGeom prst="rect">
            <a:avLst/>
          </a:prstGeom>
          <a:noFill/>
        </p:spPr>
        <p:txBody>
          <a:bodyPr wrap="square">
            <a:spAutoFit/>
          </a:bodyPr>
          <a:lstStyle/>
          <a:p>
            <a:r>
              <a:rPr lang="en-US" sz="3200" b="1">
                <a:solidFill>
                  <a:srgbClr val="9A0001"/>
                </a:solidFill>
              </a:rPr>
              <a:t>03.</a:t>
            </a:r>
            <a:endParaRPr lang="zh-CN" sz="3200" b="1">
              <a:solidFill>
                <a:srgbClr val="9A0001"/>
              </a:solidFill>
            </a:endParaRPr>
          </a:p>
        </p:txBody>
      </p:sp>
      <p:sp>
        <p:nvSpPr>
          <p:cNvPr id="53" name="文本框 52"/>
          <p:cNvSpPr txBox="1"/>
          <p:nvPr/>
        </p:nvSpPr>
        <p:spPr>
          <a:xfrm>
            <a:off x="6814866" y="4762941"/>
            <a:ext cx="675822" cy="584775"/>
          </a:xfrm>
          <a:prstGeom prst="rect">
            <a:avLst/>
          </a:prstGeom>
          <a:noFill/>
        </p:spPr>
        <p:txBody>
          <a:bodyPr wrap="square">
            <a:spAutoFit/>
          </a:bodyPr>
          <a:lstStyle/>
          <a:p>
            <a:r>
              <a:rPr lang="en-US" sz="3200" b="1">
                <a:solidFill>
                  <a:srgbClr val="9A0001"/>
                </a:solidFill>
              </a:rPr>
              <a:t>04.</a:t>
            </a:r>
            <a:endParaRPr lang="zh-CN" sz="3200" b="1">
              <a:solidFill>
                <a:srgbClr val="9A0001"/>
              </a:solidFill>
            </a:endParaRPr>
          </a:p>
        </p:txBody>
      </p:sp>
      <p:sp>
        <p:nvSpPr>
          <p:cNvPr id="56" name="组合 55"/>
          <p:cNvSpPr/>
          <p:nvPr/>
        </p:nvSpPr>
        <p:spPr>
          <a:xfrm>
            <a:off x="2425132" y="3183822"/>
            <a:ext cx="1945700" cy="1941162"/>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2" y="3362248"/>
                </a:moveTo>
                <a:cubicBezTo>
                  <a:pt x="5654872" y="4612443"/>
                  <a:pt x="4633399" y="5639140"/>
                  <a:pt x="3374049" y="5639140"/>
                </a:cubicBezTo>
                <a:cubicBezTo>
                  <a:pt x="2121694" y="5639140"/>
                  <a:pt x="1093225" y="4626412"/>
                  <a:pt x="1093225" y="3362248"/>
                </a:cubicBezTo>
                <a:cubicBezTo>
                  <a:pt x="1093225" y="2105068"/>
                  <a:pt x="2114698" y="1085355"/>
                  <a:pt x="3374049" y="1085355"/>
                </a:cubicBezTo>
                <a:cubicBezTo>
                  <a:pt x="4633399" y="1085355"/>
                  <a:pt x="5654872" y="2112052"/>
                  <a:pt x="5654872" y="3362248"/>
                </a:cubicBezTo>
                <a:close/>
                <a:moveTo>
                  <a:pt x="3192142" y="3655589"/>
                </a:moveTo>
                <a:cubicBezTo>
                  <a:pt x="3192142" y="3669558"/>
                  <a:pt x="3192142" y="3676542"/>
                  <a:pt x="3192142" y="3690511"/>
                </a:cubicBezTo>
                <a:cubicBezTo>
                  <a:pt x="3192142" y="3774323"/>
                  <a:pt x="3192142" y="3851151"/>
                  <a:pt x="3192142" y="3934963"/>
                </a:cubicBezTo>
                <a:cubicBezTo>
                  <a:pt x="3192142" y="3941947"/>
                  <a:pt x="3192142" y="3948931"/>
                  <a:pt x="3192142" y="3955916"/>
                </a:cubicBezTo>
                <a:cubicBezTo>
                  <a:pt x="3192142" y="3997822"/>
                  <a:pt x="3171153" y="4032743"/>
                  <a:pt x="3136171" y="4053696"/>
                </a:cubicBezTo>
                <a:cubicBezTo>
                  <a:pt x="3122178" y="4060681"/>
                  <a:pt x="3108186" y="4074649"/>
                  <a:pt x="3087196" y="4081634"/>
                </a:cubicBezTo>
                <a:cubicBezTo>
                  <a:pt x="2961261" y="4165446"/>
                  <a:pt x="2856316" y="4277195"/>
                  <a:pt x="2765362" y="4402913"/>
                </a:cubicBezTo>
                <a:cubicBezTo>
                  <a:pt x="2667413" y="4549584"/>
                  <a:pt x="2604445" y="4717208"/>
                  <a:pt x="2562467" y="4884832"/>
                </a:cubicBezTo>
                <a:cubicBezTo>
                  <a:pt x="2555471" y="4919754"/>
                  <a:pt x="2548474" y="4947691"/>
                  <a:pt x="2548474" y="4982613"/>
                </a:cubicBezTo>
                <a:cubicBezTo>
                  <a:pt x="2541478" y="5073409"/>
                  <a:pt x="2597449" y="5143252"/>
                  <a:pt x="2688402" y="5157221"/>
                </a:cubicBezTo>
                <a:cubicBezTo>
                  <a:pt x="2765362" y="5171190"/>
                  <a:pt x="2856316" y="5143252"/>
                  <a:pt x="2884301" y="5038487"/>
                </a:cubicBezTo>
                <a:cubicBezTo>
                  <a:pt x="2884301" y="5031503"/>
                  <a:pt x="2891298" y="5017534"/>
                  <a:pt x="2891298" y="5010550"/>
                </a:cubicBezTo>
                <a:cubicBezTo>
                  <a:pt x="2912287" y="4961660"/>
                  <a:pt x="2926279" y="4905785"/>
                  <a:pt x="2940272" y="4856895"/>
                </a:cubicBezTo>
                <a:cubicBezTo>
                  <a:pt x="2982251" y="4738161"/>
                  <a:pt x="3038222" y="4633396"/>
                  <a:pt x="3115182" y="4528631"/>
                </a:cubicBezTo>
                <a:cubicBezTo>
                  <a:pt x="3157160" y="4472756"/>
                  <a:pt x="3213132" y="4423866"/>
                  <a:pt x="3276099" y="4388944"/>
                </a:cubicBezTo>
                <a:cubicBezTo>
                  <a:pt x="3339067" y="4354023"/>
                  <a:pt x="3402034" y="4354023"/>
                  <a:pt x="3465002" y="4388944"/>
                </a:cubicBezTo>
                <a:cubicBezTo>
                  <a:pt x="3478994" y="4395929"/>
                  <a:pt x="3499984" y="4402913"/>
                  <a:pt x="3513976" y="4416882"/>
                </a:cubicBezTo>
                <a:cubicBezTo>
                  <a:pt x="3576944" y="4458788"/>
                  <a:pt x="3625919" y="4514662"/>
                  <a:pt x="3667897" y="4577521"/>
                </a:cubicBezTo>
                <a:cubicBezTo>
                  <a:pt x="3737861" y="4689271"/>
                  <a:pt x="3786836" y="4808004"/>
                  <a:pt x="3821818" y="4926738"/>
                </a:cubicBezTo>
                <a:cubicBezTo>
                  <a:pt x="3835810" y="4968644"/>
                  <a:pt x="3849803" y="5017534"/>
                  <a:pt x="3863796" y="5059440"/>
                </a:cubicBezTo>
                <a:cubicBezTo>
                  <a:pt x="3884785" y="5108331"/>
                  <a:pt x="3912771" y="5136268"/>
                  <a:pt x="3961745" y="5150237"/>
                </a:cubicBezTo>
                <a:cubicBezTo>
                  <a:pt x="4066691" y="5192143"/>
                  <a:pt x="4213615" y="5115315"/>
                  <a:pt x="4192626" y="4961660"/>
                </a:cubicBezTo>
                <a:cubicBezTo>
                  <a:pt x="4185630" y="4912769"/>
                  <a:pt x="4171637" y="4870863"/>
                  <a:pt x="4164641" y="4828957"/>
                </a:cubicBezTo>
                <a:cubicBezTo>
                  <a:pt x="4122662" y="4682286"/>
                  <a:pt x="4073688" y="4549584"/>
                  <a:pt x="3989731" y="4423866"/>
                </a:cubicBezTo>
                <a:cubicBezTo>
                  <a:pt x="3891781" y="4270211"/>
                  <a:pt x="3765846" y="4151477"/>
                  <a:pt x="3611926" y="4053696"/>
                </a:cubicBezTo>
                <a:cubicBezTo>
                  <a:pt x="3569947" y="4032743"/>
                  <a:pt x="3548958" y="3997822"/>
                  <a:pt x="3548958" y="3948931"/>
                </a:cubicBezTo>
                <a:cubicBezTo>
                  <a:pt x="3548958" y="3858135"/>
                  <a:pt x="3548958" y="3774323"/>
                  <a:pt x="3548958" y="3683527"/>
                </a:cubicBezTo>
                <a:cubicBezTo>
                  <a:pt x="3548958" y="3676542"/>
                  <a:pt x="3548958" y="3669558"/>
                  <a:pt x="3555955" y="3655589"/>
                </a:cubicBezTo>
                <a:cubicBezTo>
                  <a:pt x="3569947" y="3655589"/>
                  <a:pt x="3576944" y="3662574"/>
                  <a:pt x="3590937" y="3662574"/>
                </a:cubicBezTo>
                <a:cubicBezTo>
                  <a:pt x="3723868" y="3711464"/>
                  <a:pt x="3835810" y="3781307"/>
                  <a:pt x="3933760" y="3879088"/>
                </a:cubicBezTo>
                <a:cubicBezTo>
                  <a:pt x="4066691" y="3997822"/>
                  <a:pt x="4164641" y="4137508"/>
                  <a:pt x="4262590" y="4291164"/>
                </a:cubicBezTo>
                <a:cubicBezTo>
                  <a:pt x="4325558" y="4402913"/>
                  <a:pt x="4388525" y="4521647"/>
                  <a:pt x="4444496" y="4640380"/>
                </a:cubicBezTo>
                <a:cubicBezTo>
                  <a:pt x="4458489" y="4675302"/>
                  <a:pt x="4479478" y="4703239"/>
                  <a:pt x="4514460" y="4731177"/>
                </a:cubicBezTo>
                <a:cubicBezTo>
                  <a:pt x="4549442" y="4759114"/>
                  <a:pt x="4598417" y="4780067"/>
                  <a:pt x="4647392" y="4766098"/>
                </a:cubicBezTo>
                <a:cubicBezTo>
                  <a:pt x="4717356" y="4745145"/>
                  <a:pt x="4759334" y="4703239"/>
                  <a:pt x="4773327" y="4633396"/>
                </a:cubicBezTo>
                <a:cubicBezTo>
                  <a:pt x="4787320" y="4577521"/>
                  <a:pt x="4780323" y="4528631"/>
                  <a:pt x="4759334" y="4479741"/>
                </a:cubicBezTo>
                <a:cubicBezTo>
                  <a:pt x="4731348" y="4416882"/>
                  <a:pt x="4703363" y="4361007"/>
                  <a:pt x="4675377" y="4298148"/>
                </a:cubicBezTo>
                <a:cubicBezTo>
                  <a:pt x="4577428" y="4081634"/>
                  <a:pt x="4451493" y="3879088"/>
                  <a:pt x="4283579" y="3704480"/>
                </a:cubicBezTo>
                <a:cubicBezTo>
                  <a:pt x="4115666" y="3536856"/>
                  <a:pt x="3926763" y="3411138"/>
                  <a:pt x="3702879" y="3334310"/>
                </a:cubicBezTo>
                <a:cubicBezTo>
                  <a:pt x="3653904" y="3320342"/>
                  <a:pt x="3604929" y="3306373"/>
                  <a:pt x="3548958" y="3292404"/>
                </a:cubicBezTo>
                <a:cubicBezTo>
                  <a:pt x="3548958" y="3264467"/>
                  <a:pt x="3548958" y="3236530"/>
                  <a:pt x="3548958" y="3208592"/>
                </a:cubicBezTo>
                <a:cubicBezTo>
                  <a:pt x="3541962" y="3166686"/>
                  <a:pt x="3534965" y="3117796"/>
                  <a:pt x="3506980" y="3082874"/>
                </a:cubicBezTo>
                <a:cubicBezTo>
                  <a:pt x="3437016" y="2978109"/>
                  <a:pt x="3304085" y="2978109"/>
                  <a:pt x="3234121" y="3082874"/>
                </a:cubicBezTo>
                <a:cubicBezTo>
                  <a:pt x="3206135" y="3124780"/>
                  <a:pt x="3199139" y="3173671"/>
                  <a:pt x="3199139" y="3215577"/>
                </a:cubicBezTo>
                <a:cubicBezTo>
                  <a:pt x="3192142" y="3243514"/>
                  <a:pt x="3192142" y="3264467"/>
                  <a:pt x="3192142" y="3292404"/>
                </a:cubicBezTo>
                <a:cubicBezTo>
                  <a:pt x="3185146" y="3299389"/>
                  <a:pt x="3178150" y="3299389"/>
                  <a:pt x="3164157" y="3299389"/>
                </a:cubicBezTo>
                <a:cubicBezTo>
                  <a:pt x="2940272" y="3355263"/>
                  <a:pt x="2737377" y="3453044"/>
                  <a:pt x="2562467" y="3606699"/>
                </a:cubicBezTo>
                <a:cubicBezTo>
                  <a:pt x="2429536" y="3725433"/>
                  <a:pt x="2317593" y="3865119"/>
                  <a:pt x="2219644" y="4018775"/>
                </a:cubicBezTo>
                <a:cubicBezTo>
                  <a:pt x="2128691" y="4158461"/>
                  <a:pt x="2058727" y="4312117"/>
                  <a:pt x="1988763" y="4458788"/>
                </a:cubicBezTo>
                <a:cubicBezTo>
                  <a:pt x="1974770" y="4507678"/>
                  <a:pt x="1960777" y="4556568"/>
                  <a:pt x="1967774" y="4605459"/>
                </a:cubicBezTo>
                <a:cubicBezTo>
                  <a:pt x="1974770" y="4682286"/>
                  <a:pt x="2002756" y="4731177"/>
                  <a:pt x="2072720" y="4759114"/>
                </a:cubicBezTo>
                <a:cubicBezTo>
                  <a:pt x="2142684" y="4787051"/>
                  <a:pt x="2205651" y="4759114"/>
                  <a:pt x="2247630" y="4710224"/>
                </a:cubicBezTo>
                <a:cubicBezTo>
                  <a:pt x="2268619" y="4689271"/>
                  <a:pt x="2282611" y="4661333"/>
                  <a:pt x="2296604" y="4640380"/>
                </a:cubicBezTo>
                <a:cubicBezTo>
                  <a:pt x="2359572" y="4528631"/>
                  <a:pt x="2415543" y="4409897"/>
                  <a:pt x="2478510" y="4305132"/>
                </a:cubicBezTo>
                <a:cubicBezTo>
                  <a:pt x="2569464" y="4144493"/>
                  <a:pt x="2681406" y="3997822"/>
                  <a:pt x="2814337" y="3872104"/>
                </a:cubicBezTo>
                <a:cubicBezTo>
                  <a:pt x="2912287" y="3781307"/>
                  <a:pt x="3024229" y="3711464"/>
                  <a:pt x="3150164" y="3669558"/>
                </a:cubicBezTo>
                <a:cubicBezTo>
                  <a:pt x="3164157" y="3662574"/>
                  <a:pt x="3178150" y="3655589"/>
                  <a:pt x="3192142" y="3655589"/>
                </a:cubicBezTo>
                <a:close/>
                <a:moveTo>
                  <a:pt x="2863312" y="1867600"/>
                </a:moveTo>
                <a:cubicBezTo>
                  <a:pt x="2856316" y="1874585"/>
                  <a:pt x="2842323" y="1874585"/>
                  <a:pt x="2835326" y="1881569"/>
                </a:cubicBezTo>
                <a:cubicBezTo>
                  <a:pt x="2772359" y="1902522"/>
                  <a:pt x="2709391" y="1916491"/>
                  <a:pt x="2646424" y="1937444"/>
                </a:cubicBezTo>
                <a:cubicBezTo>
                  <a:pt x="2401550" y="2021256"/>
                  <a:pt x="2170669" y="2126021"/>
                  <a:pt x="1953781" y="2265707"/>
                </a:cubicBezTo>
                <a:cubicBezTo>
                  <a:pt x="1862828" y="2328566"/>
                  <a:pt x="1771875" y="2398410"/>
                  <a:pt x="1687918" y="2482222"/>
                </a:cubicBezTo>
                <a:cubicBezTo>
                  <a:pt x="1659933" y="2510159"/>
                  <a:pt x="1631947" y="2538096"/>
                  <a:pt x="1617954" y="2580002"/>
                </a:cubicBezTo>
                <a:cubicBezTo>
                  <a:pt x="1589969" y="2656830"/>
                  <a:pt x="1624951" y="2740642"/>
                  <a:pt x="1701911" y="2768579"/>
                </a:cubicBezTo>
                <a:cubicBezTo>
                  <a:pt x="1750886" y="2789532"/>
                  <a:pt x="1799861" y="2789532"/>
                  <a:pt x="1848835" y="2775564"/>
                </a:cubicBezTo>
                <a:cubicBezTo>
                  <a:pt x="1890814" y="2761595"/>
                  <a:pt x="1918799" y="2740642"/>
                  <a:pt x="1953781" y="2719689"/>
                </a:cubicBezTo>
                <a:cubicBezTo>
                  <a:pt x="2030741" y="2663814"/>
                  <a:pt x="2114698" y="2600955"/>
                  <a:pt x="2198655" y="2552065"/>
                </a:cubicBezTo>
                <a:cubicBezTo>
                  <a:pt x="2394554" y="2419363"/>
                  <a:pt x="2604445" y="2314598"/>
                  <a:pt x="2835326" y="2237770"/>
                </a:cubicBezTo>
                <a:cubicBezTo>
                  <a:pt x="2842323" y="2237770"/>
                  <a:pt x="2856316" y="2230786"/>
                  <a:pt x="2863312" y="2230786"/>
                </a:cubicBezTo>
                <a:cubicBezTo>
                  <a:pt x="2863312" y="2363488"/>
                  <a:pt x="2863312" y="2496190"/>
                  <a:pt x="2863312" y="2621908"/>
                </a:cubicBezTo>
                <a:cubicBezTo>
                  <a:pt x="2856316" y="2628893"/>
                  <a:pt x="2849319" y="2628893"/>
                  <a:pt x="2842323" y="2635877"/>
                </a:cubicBezTo>
                <a:cubicBezTo>
                  <a:pt x="2387557" y="2810485"/>
                  <a:pt x="2009752" y="3096843"/>
                  <a:pt x="1722900" y="3494950"/>
                </a:cubicBezTo>
                <a:cubicBezTo>
                  <a:pt x="1659933" y="3578762"/>
                  <a:pt x="1603962" y="3669558"/>
                  <a:pt x="1547990" y="3760354"/>
                </a:cubicBezTo>
                <a:cubicBezTo>
                  <a:pt x="1527001" y="3788292"/>
                  <a:pt x="1513008" y="3816229"/>
                  <a:pt x="1513008" y="3844166"/>
                </a:cubicBezTo>
                <a:cubicBezTo>
                  <a:pt x="1513008" y="3934963"/>
                  <a:pt x="1568980" y="4011790"/>
                  <a:pt x="1652936" y="4032743"/>
                </a:cubicBezTo>
                <a:cubicBezTo>
                  <a:pt x="1722900" y="4053696"/>
                  <a:pt x="1778871" y="4032743"/>
                  <a:pt x="1820850" y="3969884"/>
                </a:cubicBezTo>
                <a:cubicBezTo>
                  <a:pt x="1841839" y="3941947"/>
                  <a:pt x="1862828" y="3907025"/>
                  <a:pt x="1883817" y="3879088"/>
                </a:cubicBezTo>
                <a:cubicBezTo>
                  <a:pt x="1981767" y="3739401"/>
                  <a:pt x="2093709" y="3606699"/>
                  <a:pt x="2212648" y="3480981"/>
                </a:cubicBezTo>
                <a:cubicBezTo>
                  <a:pt x="2331586" y="3355263"/>
                  <a:pt x="2457521" y="3243514"/>
                  <a:pt x="2597449" y="3152718"/>
                </a:cubicBezTo>
                <a:cubicBezTo>
                  <a:pt x="2751370" y="3054937"/>
                  <a:pt x="2919283" y="2978109"/>
                  <a:pt x="3094193" y="2929219"/>
                </a:cubicBezTo>
                <a:cubicBezTo>
                  <a:pt x="3192142" y="2901282"/>
                  <a:pt x="3220128" y="2852391"/>
                  <a:pt x="3220128" y="2761595"/>
                </a:cubicBezTo>
                <a:cubicBezTo>
                  <a:pt x="3220128" y="2405394"/>
                  <a:pt x="3220128" y="2049193"/>
                  <a:pt x="3220128" y="1699976"/>
                </a:cubicBezTo>
                <a:cubicBezTo>
                  <a:pt x="3220128" y="1672039"/>
                  <a:pt x="3220128" y="1651086"/>
                  <a:pt x="3213132" y="1630133"/>
                </a:cubicBezTo>
                <a:cubicBezTo>
                  <a:pt x="3213132" y="1602196"/>
                  <a:pt x="3206135" y="1567274"/>
                  <a:pt x="3185146" y="1539337"/>
                </a:cubicBezTo>
                <a:cubicBezTo>
                  <a:pt x="3143168" y="1469493"/>
                  <a:pt x="3052215" y="1441556"/>
                  <a:pt x="2975254" y="1476478"/>
                </a:cubicBezTo>
                <a:cubicBezTo>
                  <a:pt x="2919283" y="1511399"/>
                  <a:pt x="2884301" y="1560290"/>
                  <a:pt x="2870308" y="1623149"/>
                </a:cubicBezTo>
                <a:cubicBezTo>
                  <a:pt x="2870308" y="1651086"/>
                  <a:pt x="2870308" y="1679023"/>
                  <a:pt x="2863312" y="1713945"/>
                </a:cubicBezTo>
                <a:cubicBezTo>
                  <a:pt x="2863312" y="1762835"/>
                  <a:pt x="2863312" y="1818710"/>
                  <a:pt x="2863312" y="1867600"/>
                </a:cubicBezTo>
                <a:close/>
                <a:moveTo>
                  <a:pt x="3877789" y="1867600"/>
                </a:moveTo>
                <a:cubicBezTo>
                  <a:pt x="3877789" y="1853632"/>
                  <a:pt x="3877789" y="1839663"/>
                  <a:pt x="3877789" y="1825694"/>
                </a:cubicBezTo>
                <a:cubicBezTo>
                  <a:pt x="3877789" y="1769820"/>
                  <a:pt x="3877789" y="1713945"/>
                  <a:pt x="3877789" y="1658070"/>
                </a:cubicBezTo>
                <a:cubicBezTo>
                  <a:pt x="3870792" y="1616164"/>
                  <a:pt x="3863796" y="1574258"/>
                  <a:pt x="3835810" y="1539337"/>
                </a:cubicBezTo>
                <a:cubicBezTo>
                  <a:pt x="3793832" y="1483462"/>
                  <a:pt x="3737861" y="1455525"/>
                  <a:pt x="3667897" y="1462509"/>
                </a:cubicBezTo>
                <a:cubicBezTo>
                  <a:pt x="3597933" y="1476478"/>
                  <a:pt x="3555955" y="1518384"/>
                  <a:pt x="3534965" y="1581243"/>
                </a:cubicBezTo>
                <a:cubicBezTo>
                  <a:pt x="3527969" y="1609180"/>
                  <a:pt x="3520973" y="1644102"/>
                  <a:pt x="3520973" y="1679023"/>
                </a:cubicBezTo>
                <a:cubicBezTo>
                  <a:pt x="3520973" y="2042209"/>
                  <a:pt x="3520973" y="2405394"/>
                  <a:pt x="3520973" y="2775564"/>
                </a:cubicBezTo>
                <a:cubicBezTo>
                  <a:pt x="3520973" y="2775564"/>
                  <a:pt x="3520973" y="2782548"/>
                  <a:pt x="3520973" y="2782548"/>
                </a:cubicBezTo>
                <a:cubicBezTo>
                  <a:pt x="3520973" y="2838423"/>
                  <a:pt x="3548958" y="2880329"/>
                  <a:pt x="3597933" y="2901282"/>
                </a:cubicBezTo>
                <a:cubicBezTo>
                  <a:pt x="3618922" y="2915250"/>
                  <a:pt x="3646908" y="2922235"/>
                  <a:pt x="3674893" y="2929219"/>
                </a:cubicBezTo>
                <a:cubicBezTo>
                  <a:pt x="3800828" y="2971125"/>
                  <a:pt x="3926763" y="3020015"/>
                  <a:pt x="4038706" y="3082874"/>
                </a:cubicBezTo>
                <a:cubicBezTo>
                  <a:pt x="4234605" y="3187639"/>
                  <a:pt x="4402518" y="3327326"/>
                  <a:pt x="4542446" y="3487965"/>
                </a:cubicBezTo>
                <a:cubicBezTo>
                  <a:pt x="4682374" y="3634636"/>
                  <a:pt x="4801312" y="3795276"/>
                  <a:pt x="4913255" y="3962900"/>
                </a:cubicBezTo>
                <a:cubicBezTo>
                  <a:pt x="4920251" y="3969884"/>
                  <a:pt x="4927247" y="3983853"/>
                  <a:pt x="4934244" y="3990837"/>
                </a:cubicBezTo>
                <a:cubicBezTo>
                  <a:pt x="4962229" y="4025759"/>
                  <a:pt x="4997211" y="4039728"/>
                  <a:pt x="5039190" y="4039728"/>
                </a:cubicBezTo>
                <a:cubicBezTo>
                  <a:pt x="5179117" y="4039728"/>
                  <a:pt x="5277067" y="3893057"/>
                  <a:pt x="5200107" y="3767339"/>
                </a:cubicBezTo>
                <a:cubicBezTo>
                  <a:pt x="5158128" y="3697495"/>
                  <a:pt x="5123146" y="3634636"/>
                  <a:pt x="5074172" y="3564793"/>
                </a:cubicBezTo>
                <a:cubicBezTo>
                  <a:pt x="4787320" y="3152718"/>
                  <a:pt x="4409514" y="2838423"/>
                  <a:pt x="3940756" y="2649846"/>
                </a:cubicBezTo>
                <a:cubicBezTo>
                  <a:pt x="3919767" y="2642861"/>
                  <a:pt x="3898778" y="2635877"/>
                  <a:pt x="3877789" y="2621908"/>
                </a:cubicBezTo>
                <a:cubicBezTo>
                  <a:pt x="3877789" y="2489206"/>
                  <a:pt x="3877789" y="2363488"/>
                  <a:pt x="3877789" y="2230786"/>
                </a:cubicBezTo>
                <a:cubicBezTo>
                  <a:pt x="3884785" y="2230786"/>
                  <a:pt x="3884785" y="2230786"/>
                  <a:pt x="3884785" y="2230786"/>
                </a:cubicBezTo>
                <a:cubicBezTo>
                  <a:pt x="3898778" y="2237770"/>
                  <a:pt x="3905774" y="2237770"/>
                  <a:pt x="3912771" y="2237770"/>
                </a:cubicBezTo>
                <a:cubicBezTo>
                  <a:pt x="4164641" y="2321582"/>
                  <a:pt x="4402518" y="2447300"/>
                  <a:pt x="4619406" y="2600955"/>
                </a:cubicBezTo>
                <a:cubicBezTo>
                  <a:pt x="4682374" y="2642861"/>
                  <a:pt x="4745341" y="2691752"/>
                  <a:pt x="4815305" y="2733658"/>
                </a:cubicBezTo>
                <a:cubicBezTo>
                  <a:pt x="4864280" y="2775564"/>
                  <a:pt x="4920251" y="2789532"/>
                  <a:pt x="4983218" y="2782548"/>
                </a:cubicBezTo>
                <a:cubicBezTo>
                  <a:pt x="5102157" y="2775564"/>
                  <a:pt x="5165125" y="2663814"/>
                  <a:pt x="5116150" y="2559049"/>
                </a:cubicBezTo>
                <a:cubicBezTo>
                  <a:pt x="5095161" y="2524128"/>
                  <a:pt x="5074172" y="2496190"/>
                  <a:pt x="5053182" y="2475237"/>
                </a:cubicBezTo>
                <a:cubicBezTo>
                  <a:pt x="4934244" y="2356504"/>
                  <a:pt x="4794316" y="2265707"/>
                  <a:pt x="4654388" y="2181895"/>
                </a:cubicBezTo>
                <a:cubicBezTo>
                  <a:pt x="4451493" y="2070146"/>
                  <a:pt x="4241601" y="1986334"/>
                  <a:pt x="4017716" y="1916491"/>
                </a:cubicBezTo>
                <a:cubicBezTo>
                  <a:pt x="3975738" y="1895538"/>
                  <a:pt x="3926763" y="1881569"/>
                  <a:pt x="3877789" y="1867600"/>
                </a:cubicBezTo>
                <a:close/>
              </a:path>
            </a:pathLst>
          </a:custGeom>
          <a:solidFill>
            <a:schemeClr val="accent1"/>
          </a:solidFill>
          <a:ln>
            <a:noFill/>
          </a:ln>
        </p:spPr>
      </p:sp>
    </p:spTree>
    <p:extLst>
      <p:ext uri="{BB962C8B-B14F-4D97-AF65-F5344CB8AC3E}">
        <p14:creationId xmlns:p14="http://schemas.microsoft.com/office/powerpoint/2010/main" val="39765003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1CEEB7-ABFB-471A-ADCB-495EC779412F}"/>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dirty="0"/>
              <a:t>单击此处编辑母版标题样式</a:t>
            </a:r>
          </a:p>
        </p:txBody>
      </p:sp>
      <p:sp>
        <p:nvSpPr>
          <p:cNvPr id="3" name="副标题 2">
            <a:extLst>
              <a:ext uri="{FF2B5EF4-FFF2-40B4-BE49-F238E27FC236}">
                <a16:creationId xmlns:a16="http://schemas.microsoft.com/office/drawing/2014/main" id="{6860A374-5374-4DDE-BCA0-F0740290BC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4" name="日期占位符 3">
            <a:extLst>
              <a:ext uri="{FF2B5EF4-FFF2-40B4-BE49-F238E27FC236}">
                <a16:creationId xmlns:a16="http://schemas.microsoft.com/office/drawing/2014/main" id="{B7B1093D-015E-4F6E-8FFA-620396DA8BDF}"/>
              </a:ext>
            </a:extLst>
          </p:cNvPr>
          <p:cNvSpPr>
            <a:spLocks noGrp="1"/>
          </p:cNvSpPr>
          <p:nvPr>
            <p:ph type="dt" sz="half" idx="10"/>
          </p:nvPr>
        </p:nvSpPr>
        <p:spPr/>
        <p:txBody>
          <a:bodyPr/>
          <a:lstStyle/>
          <a:p>
            <a:fld id="{A480A4BC-35B1-438E-9152-446B9BB83C97}" type="datetimeFigureOut">
              <a:rPr lang="zh-CN" altLang="en-US" smtClean="0"/>
              <a:t>2026/1/26</a:t>
            </a:fld>
            <a:endParaRPr lang="zh-CN" altLang="en-US"/>
          </a:p>
        </p:txBody>
      </p:sp>
      <p:sp>
        <p:nvSpPr>
          <p:cNvPr id="5" name="页脚占位符 4">
            <a:extLst>
              <a:ext uri="{FF2B5EF4-FFF2-40B4-BE49-F238E27FC236}">
                <a16:creationId xmlns:a16="http://schemas.microsoft.com/office/drawing/2014/main" id="{71BAFF19-A4AA-4C08-AEB5-36C65134278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77EBA11-CF3F-46CB-9E67-695AB0C23ACE}"/>
              </a:ext>
            </a:extLst>
          </p:cNvPr>
          <p:cNvSpPr>
            <a:spLocks noGrp="1"/>
          </p:cNvSpPr>
          <p:nvPr>
            <p:ph type="sldNum" sz="quarter" idx="12"/>
          </p:nvPr>
        </p:nvSpPr>
        <p:spPr/>
        <p:txBody>
          <a:bodyPr/>
          <a:lstStyle/>
          <a:p>
            <a:fld id="{3505B016-64E1-4432-88BD-C1FDDF8765EC}" type="slidenum">
              <a:rPr lang="zh-CN" altLang="en-US" smtClean="0"/>
              <a:t>‹#›</a:t>
            </a:fld>
            <a:endParaRPr lang="zh-CN" altLang="en-US"/>
          </a:p>
        </p:txBody>
      </p:sp>
    </p:spTree>
    <p:extLst>
      <p:ext uri="{BB962C8B-B14F-4D97-AF65-F5344CB8AC3E}">
        <p14:creationId xmlns:p14="http://schemas.microsoft.com/office/powerpoint/2010/main" val="37204011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cSld name="目录-5部分">
    <p:spTree>
      <p:nvGrpSpPr>
        <p:cNvPr id="1" name=""/>
        <p:cNvGrpSpPr/>
        <p:nvPr/>
      </p:nvGrpSpPr>
      <p:grpSpPr>
        <a:xfrm>
          <a:off x="0" y="0"/>
          <a:ext cx="0" cy="0"/>
          <a:chOff x="0" y="0"/>
          <a:chExt cx="0" cy="0"/>
        </a:xfrm>
      </p:grpSpPr>
      <p:sp>
        <p:nvSpPr>
          <p:cNvPr id="6" name="矩形 5"/>
          <p:cNvSpPr/>
          <p:nvPr/>
        </p:nvSpPr>
        <p:spPr>
          <a:xfrm>
            <a:off x="-1" y="0"/>
            <a:ext cx="6096001" cy="6858000"/>
          </a:xfrm>
          <a:prstGeom prst="rect">
            <a:avLst/>
          </a:prstGeom>
          <a:solidFill>
            <a:schemeClr val="accent1"/>
          </a:solidFill>
          <a:ln>
            <a:noFill/>
          </a:ln>
        </p:spPr>
        <p:txBody>
          <a:bodyPr anchor="ctr"/>
          <a:lstStyle/>
          <a:p>
            <a:pPr marL="0" lvl="0" indent="0" algn="ctr" defTabSz="914400">
              <a:lnSpc>
                <a:spcPct val="100000"/>
              </a:lnSpc>
              <a:spcBef>
                <a:spcPts val="0"/>
              </a:spcBef>
              <a:spcAft>
                <a:spcPts val="0"/>
              </a:spcAft>
              <a:buClrTx/>
              <a:buSzTx/>
              <a:buFontTx/>
              <a:buNone/>
            </a:pPr>
            <a:endParaRPr lang="zh-CN" sz="1800" b="0" i="0" u="none" strike="noStrike" kern="1200" spc="0" baseline="0">
              <a:solidFill>
                <a:srgbClr val="FFFFFF"/>
              </a:solidFill>
              <a:latin typeface="Arial" panose="020B0604020202020204"/>
              <a:ea typeface="微软雅黑" panose="020B0503020204020204" charset="-122"/>
            </a:endParaRPr>
          </a:p>
        </p:txBody>
      </p:sp>
      <p:sp>
        <p:nvSpPr>
          <p:cNvPr id="71" name="矩形 70"/>
          <p:cNvSpPr/>
          <p:nvPr/>
        </p:nvSpPr>
        <p:spPr>
          <a:xfrm>
            <a:off x="589281" y="476251"/>
            <a:ext cx="11013440" cy="5905500"/>
          </a:xfrm>
          <a:prstGeom prst="rect">
            <a:avLst/>
          </a:prstGeom>
          <a:solidFill>
            <a:schemeClr val="bg1"/>
          </a:solidFill>
          <a:ln>
            <a:noFill/>
          </a:ln>
          <a:effectLst>
            <a:glow rad="101600">
              <a:schemeClr val="tx1">
                <a:alpha val="10000"/>
              </a:schemeClr>
            </a:glow>
          </a:effectLst>
        </p:spPr>
        <p:txBody>
          <a:bodyPr anchor="ctr"/>
          <a:lstStyle/>
          <a:p>
            <a:pPr marL="0" lvl="0" indent="0" algn="ctr" defTabSz="914400">
              <a:lnSpc>
                <a:spcPct val="100000"/>
              </a:lnSpc>
              <a:spcBef>
                <a:spcPts val="0"/>
              </a:spcBef>
              <a:spcAft>
                <a:spcPts val="0"/>
              </a:spcAft>
              <a:buClrTx/>
              <a:buSzTx/>
              <a:buFontTx/>
              <a:buNone/>
            </a:pPr>
            <a:endParaRPr lang="zh-CN" sz="1800" b="0" i="0" u="none" strike="noStrike" kern="1200" spc="0" baseline="0">
              <a:solidFill>
                <a:srgbClr val="FFFFFF"/>
              </a:solidFill>
              <a:latin typeface="Arial" panose="020B0604020202020204"/>
              <a:ea typeface="微软雅黑" panose="020B0503020204020204" charset="-122"/>
            </a:endParaRPr>
          </a:p>
        </p:txBody>
      </p:sp>
      <p:pic>
        <p:nvPicPr>
          <p:cNvPr id="35" name="图形 34"/>
          <p:cNvPicPr>
            <a:picLocks noChangeAspect="1"/>
          </p:cNvPicPr>
          <p:nvPr/>
        </p:nvPicPr>
        <p:blipFill>
          <a:blip r:embed="rId2"/>
          <a:stretch>
            <a:fillRect/>
          </a:stretch>
        </p:blipFill>
        <p:spPr>
          <a:xfrm>
            <a:off x="-1601832" y="3365787"/>
            <a:ext cx="6665290" cy="4818286"/>
          </a:xfrm>
          <a:prstGeom prst="rect">
            <a:avLst/>
          </a:prstGeom>
        </p:spPr>
      </p:pic>
      <p:grpSp>
        <p:nvGrpSpPr>
          <p:cNvPr id="8" name="组合 7"/>
          <p:cNvGrpSpPr/>
          <p:nvPr/>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lvl="0" algn="l" defTabSz="914400">
                <a:lnSpc>
                  <a:spcPct val="90000"/>
                </a:lnSpc>
                <a:spcBef>
                  <a:spcPct val="0"/>
                </a:spcBef>
                <a:buNone/>
                <a:defRPr sz="2800" b="1" kern="1200">
                  <a:solidFill>
                    <a:srgbClr val="0070C0"/>
                  </a:solidFill>
                  <a:latin typeface="Arial" panose="020B0604020202020204"/>
                  <a:ea typeface="微软雅黑" panose="020B0503020204020204" charset="-122"/>
                </a:defRPr>
              </a:lvl1pPr>
            </a:lstStyle>
            <a:p>
              <a:pPr marL="0" lvl="0" indent="0" algn="ctr" defTabSz="914400">
                <a:lnSpc>
                  <a:spcPct val="90000"/>
                </a:lnSpc>
                <a:spcBef>
                  <a:spcPct val="0"/>
                </a:spcBef>
                <a:spcAft>
                  <a:spcPts val="0"/>
                </a:spcAft>
                <a:buClrTx/>
                <a:buSzTx/>
                <a:buFontTx/>
                <a:buNone/>
              </a:pPr>
              <a:r>
                <a:rPr lang="zh-CN" sz="5400" b="1" i="0" u="none" strike="noStrike" kern="2200" spc="0" baseline="0">
                  <a:solidFill>
                    <a:schemeClr val="accent1"/>
                  </a:solidFill>
                  <a:latin typeface="Arial" panose="020B0604020202020204"/>
                  <a:ea typeface="微软雅黑" panose="020B0503020204020204" charset="-122"/>
                </a:rPr>
                <a:t>目  录</a:t>
              </a:r>
              <a:endParaRPr lang="en-US" sz="5400" b="1" i="0" u="none" strike="noStrike" kern="2200" spc="0" baseline="0">
                <a:solidFill>
                  <a:schemeClr val="accent1"/>
                </a:solidFill>
                <a:latin typeface="Arial" panose="020B0604020202020204"/>
                <a:ea typeface="微软雅黑" panose="020B0503020204020204" charset="-122"/>
              </a:endParaRPr>
            </a:p>
          </p:txBody>
        </p:sp>
        <p:sp>
          <p:nvSpPr>
            <p:cNvPr id="10" name="文本框 9"/>
            <p:cNvSpPr txBox="1"/>
            <p:nvPr/>
          </p:nvSpPr>
          <p:spPr>
            <a:xfrm>
              <a:off x="2389402" y="2078629"/>
              <a:ext cx="2168084" cy="830997"/>
            </a:xfrm>
            <a:prstGeom prst="rect">
              <a:avLst/>
            </a:prstGeom>
            <a:noFill/>
          </p:spPr>
          <p:txBody>
            <a:bodyPr wrap="square">
              <a:spAutoFit/>
            </a:bodyPr>
            <a:lstStyle/>
            <a:p>
              <a:pPr marL="0" lvl="0" indent="0" algn="l" defTabSz="914400">
                <a:lnSpc>
                  <a:spcPct val="100000"/>
                </a:lnSpc>
                <a:spcBef>
                  <a:spcPts val="0"/>
                </a:spcBef>
                <a:spcAft>
                  <a:spcPts val="0"/>
                </a:spcAft>
                <a:buClrTx/>
                <a:buSzTx/>
                <a:buFontTx/>
                <a:buNone/>
              </a:pPr>
              <a:r>
                <a:rPr lang="en-US" sz="2400" b="0" i="0" u="none" strike="noStrike" kern="2200" spc="-20" baseline="0">
                  <a:solidFill>
                    <a:schemeClr val="accent1"/>
                  </a:solidFill>
                  <a:latin typeface="Arial" panose="020B0604020202020204"/>
                  <a:ea typeface="微软雅黑" panose="020B0503020204020204" charset="-122"/>
                </a:rPr>
                <a:t>CONTENTS</a:t>
              </a:r>
              <a:endParaRPr lang="zh-CN" sz="2400" b="0" i="0" u="none" strike="noStrike" kern="2200" spc="-20" baseline="0">
                <a:solidFill>
                  <a:schemeClr val="accent1"/>
                </a:solidFill>
                <a:latin typeface="Arial" panose="020B0604020202020204"/>
                <a:ea typeface="微软雅黑" panose="020B0503020204020204" charset="-122"/>
              </a:endParaRPr>
            </a:p>
            <a:p>
              <a:pPr marL="0" lvl="0" indent="0" algn="l" defTabSz="914400">
                <a:lnSpc>
                  <a:spcPct val="100000"/>
                </a:lnSpc>
                <a:spcBef>
                  <a:spcPts val="0"/>
                </a:spcBef>
                <a:spcAft>
                  <a:spcPts val="0"/>
                </a:spcAft>
                <a:buClrTx/>
                <a:buSzTx/>
                <a:buFontTx/>
                <a:buNone/>
              </a:pPr>
              <a:endParaRPr lang="zh-CN" sz="2400" b="0" i="0" u="none" strike="noStrike" kern="1200" spc="-20" baseline="0">
                <a:solidFill>
                  <a:schemeClr val="accent1"/>
                </a:solidFill>
                <a:latin typeface="Arial" panose="020B0604020202020204"/>
                <a:ea typeface="微软雅黑" panose="020B0503020204020204" charset="-122"/>
              </a:endParaRPr>
            </a:p>
          </p:txBody>
        </p:sp>
      </p:grpSp>
      <p:sp>
        <p:nvSpPr>
          <p:cNvPr id="41" name="文本占位符 40"/>
          <p:cNvSpPr>
            <a:spLocks noGrp="1"/>
          </p:cNvSpPr>
          <p:nvPr>
            <p:ph type="body" idx="10" hasCustomPrompt="1"/>
          </p:nvPr>
        </p:nvSpPr>
        <p:spPr>
          <a:xfrm>
            <a:off x="7819905" y="1408752"/>
            <a:ext cx="307161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2" name="文本占位符 40"/>
          <p:cNvSpPr>
            <a:spLocks noGrp="1"/>
          </p:cNvSpPr>
          <p:nvPr>
            <p:ph type="body" idx="11" hasCustomPrompt="1"/>
          </p:nvPr>
        </p:nvSpPr>
        <p:spPr>
          <a:xfrm>
            <a:off x="7819905" y="2302202"/>
            <a:ext cx="307161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3" name="文本占位符 40"/>
          <p:cNvSpPr>
            <a:spLocks noGrp="1"/>
          </p:cNvSpPr>
          <p:nvPr>
            <p:ph type="body" idx="12" hasCustomPrompt="1"/>
          </p:nvPr>
        </p:nvSpPr>
        <p:spPr>
          <a:xfrm>
            <a:off x="7819905" y="3195652"/>
            <a:ext cx="307161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4" name="文本占位符 40"/>
          <p:cNvSpPr>
            <a:spLocks noGrp="1"/>
          </p:cNvSpPr>
          <p:nvPr>
            <p:ph type="body" idx="13" hasCustomPrompt="1"/>
          </p:nvPr>
        </p:nvSpPr>
        <p:spPr>
          <a:xfrm>
            <a:off x="7819905" y="4982551"/>
            <a:ext cx="307161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36" name="文本占位符 40"/>
          <p:cNvSpPr>
            <a:spLocks noGrp="1"/>
          </p:cNvSpPr>
          <p:nvPr>
            <p:ph type="body" idx="14" hasCustomPrompt="1"/>
          </p:nvPr>
        </p:nvSpPr>
        <p:spPr>
          <a:xfrm>
            <a:off x="7819905" y="4089102"/>
            <a:ext cx="307161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2" name="文本框 1"/>
          <p:cNvSpPr txBox="1"/>
          <p:nvPr/>
        </p:nvSpPr>
        <p:spPr>
          <a:xfrm>
            <a:off x="6809256" y="1360204"/>
            <a:ext cx="675822" cy="584775"/>
          </a:xfrm>
          <a:prstGeom prst="rect">
            <a:avLst/>
          </a:prstGeom>
          <a:noFill/>
        </p:spPr>
        <p:txBody>
          <a:bodyPr wrap="square">
            <a:spAutoFit/>
          </a:bodyPr>
          <a:lstStyle/>
          <a:p>
            <a:r>
              <a:rPr lang="en-US" sz="3200" b="1">
                <a:solidFill>
                  <a:srgbClr val="9A0001"/>
                </a:solidFill>
              </a:rPr>
              <a:t>01.</a:t>
            </a:r>
            <a:endParaRPr lang="zh-CN" sz="3200" b="1">
              <a:solidFill>
                <a:srgbClr val="9A0001"/>
              </a:solidFill>
            </a:endParaRPr>
          </a:p>
        </p:txBody>
      </p:sp>
      <p:sp>
        <p:nvSpPr>
          <p:cNvPr id="39" name="文本框 38"/>
          <p:cNvSpPr txBox="1"/>
          <p:nvPr/>
        </p:nvSpPr>
        <p:spPr>
          <a:xfrm>
            <a:off x="6809256" y="2253654"/>
            <a:ext cx="675822" cy="584775"/>
          </a:xfrm>
          <a:prstGeom prst="rect">
            <a:avLst/>
          </a:prstGeom>
          <a:noFill/>
        </p:spPr>
        <p:txBody>
          <a:bodyPr wrap="square">
            <a:spAutoFit/>
          </a:bodyPr>
          <a:lstStyle/>
          <a:p>
            <a:r>
              <a:rPr lang="en-US" sz="3200" b="1">
                <a:solidFill>
                  <a:srgbClr val="9A0001"/>
                </a:solidFill>
              </a:rPr>
              <a:t>02.</a:t>
            </a:r>
            <a:endParaRPr lang="zh-CN" sz="3200" b="1">
              <a:solidFill>
                <a:srgbClr val="9A0001"/>
              </a:solidFill>
            </a:endParaRPr>
          </a:p>
        </p:txBody>
      </p:sp>
      <p:sp>
        <p:nvSpPr>
          <p:cNvPr id="40" name="文本框 39"/>
          <p:cNvSpPr txBox="1"/>
          <p:nvPr/>
        </p:nvSpPr>
        <p:spPr>
          <a:xfrm>
            <a:off x="6809256" y="3148379"/>
            <a:ext cx="675822" cy="584775"/>
          </a:xfrm>
          <a:prstGeom prst="rect">
            <a:avLst/>
          </a:prstGeom>
          <a:noFill/>
        </p:spPr>
        <p:txBody>
          <a:bodyPr wrap="square">
            <a:spAutoFit/>
          </a:bodyPr>
          <a:lstStyle/>
          <a:p>
            <a:r>
              <a:rPr lang="en-US" sz="3200" b="1">
                <a:solidFill>
                  <a:srgbClr val="9A0001"/>
                </a:solidFill>
              </a:rPr>
              <a:t>03.</a:t>
            </a:r>
            <a:endParaRPr lang="zh-CN" sz="3200" b="1">
              <a:solidFill>
                <a:srgbClr val="9A0001"/>
              </a:solidFill>
            </a:endParaRPr>
          </a:p>
        </p:txBody>
      </p:sp>
      <p:sp>
        <p:nvSpPr>
          <p:cNvPr id="45" name="文本框 44"/>
          <p:cNvSpPr txBox="1"/>
          <p:nvPr/>
        </p:nvSpPr>
        <p:spPr>
          <a:xfrm>
            <a:off x="6809256" y="4021629"/>
            <a:ext cx="675822" cy="584775"/>
          </a:xfrm>
          <a:prstGeom prst="rect">
            <a:avLst/>
          </a:prstGeom>
          <a:noFill/>
        </p:spPr>
        <p:txBody>
          <a:bodyPr wrap="square">
            <a:spAutoFit/>
          </a:bodyPr>
          <a:lstStyle/>
          <a:p>
            <a:r>
              <a:rPr lang="en-US" sz="3200" b="1">
                <a:solidFill>
                  <a:srgbClr val="9A0001"/>
                </a:solidFill>
              </a:rPr>
              <a:t>04.</a:t>
            </a:r>
            <a:endParaRPr lang="zh-CN" sz="3200" b="1">
              <a:solidFill>
                <a:srgbClr val="9A0001"/>
              </a:solidFill>
            </a:endParaRPr>
          </a:p>
        </p:txBody>
      </p:sp>
      <p:sp>
        <p:nvSpPr>
          <p:cNvPr id="46" name="文本框 45"/>
          <p:cNvSpPr txBox="1"/>
          <p:nvPr/>
        </p:nvSpPr>
        <p:spPr>
          <a:xfrm>
            <a:off x="6809256" y="4921514"/>
            <a:ext cx="675822" cy="584775"/>
          </a:xfrm>
          <a:prstGeom prst="rect">
            <a:avLst/>
          </a:prstGeom>
          <a:noFill/>
        </p:spPr>
        <p:txBody>
          <a:bodyPr wrap="square">
            <a:spAutoFit/>
          </a:bodyPr>
          <a:lstStyle/>
          <a:p>
            <a:r>
              <a:rPr lang="en-US" sz="3200" b="1">
                <a:solidFill>
                  <a:srgbClr val="9A0001"/>
                </a:solidFill>
              </a:rPr>
              <a:t>05.</a:t>
            </a:r>
            <a:endParaRPr lang="zh-CN" sz="3200" b="1">
              <a:solidFill>
                <a:srgbClr val="9A0001"/>
              </a:solidFill>
            </a:endParaRPr>
          </a:p>
        </p:txBody>
      </p:sp>
      <p:sp>
        <p:nvSpPr>
          <p:cNvPr id="47" name="组合 46"/>
          <p:cNvSpPr/>
          <p:nvPr/>
        </p:nvSpPr>
        <p:spPr>
          <a:xfrm>
            <a:off x="2425132" y="3183822"/>
            <a:ext cx="1945700" cy="1941162"/>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2" y="3362248"/>
                </a:moveTo>
                <a:cubicBezTo>
                  <a:pt x="5654872" y="4612443"/>
                  <a:pt x="4633399" y="5639140"/>
                  <a:pt x="3374049" y="5639140"/>
                </a:cubicBezTo>
                <a:cubicBezTo>
                  <a:pt x="2121694" y="5639140"/>
                  <a:pt x="1093225" y="4626412"/>
                  <a:pt x="1093225" y="3362248"/>
                </a:cubicBezTo>
                <a:cubicBezTo>
                  <a:pt x="1093225" y="2105068"/>
                  <a:pt x="2114698" y="1085355"/>
                  <a:pt x="3374049" y="1085355"/>
                </a:cubicBezTo>
                <a:cubicBezTo>
                  <a:pt x="4633399" y="1085355"/>
                  <a:pt x="5654872" y="2112052"/>
                  <a:pt x="5654872" y="3362248"/>
                </a:cubicBezTo>
                <a:close/>
                <a:moveTo>
                  <a:pt x="3192142" y="3655589"/>
                </a:moveTo>
                <a:cubicBezTo>
                  <a:pt x="3192142" y="3669558"/>
                  <a:pt x="3192142" y="3676542"/>
                  <a:pt x="3192142" y="3690511"/>
                </a:cubicBezTo>
                <a:cubicBezTo>
                  <a:pt x="3192142" y="3774323"/>
                  <a:pt x="3192142" y="3851151"/>
                  <a:pt x="3192142" y="3934963"/>
                </a:cubicBezTo>
                <a:cubicBezTo>
                  <a:pt x="3192142" y="3941947"/>
                  <a:pt x="3192142" y="3948931"/>
                  <a:pt x="3192142" y="3955916"/>
                </a:cubicBezTo>
                <a:cubicBezTo>
                  <a:pt x="3192142" y="3997822"/>
                  <a:pt x="3171153" y="4032743"/>
                  <a:pt x="3136171" y="4053696"/>
                </a:cubicBezTo>
                <a:cubicBezTo>
                  <a:pt x="3122178" y="4060681"/>
                  <a:pt x="3108186" y="4074649"/>
                  <a:pt x="3087196" y="4081634"/>
                </a:cubicBezTo>
                <a:cubicBezTo>
                  <a:pt x="2961261" y="4165446"/>
                  <a:pt x="2856316" y="4277195"/>
                  <a:pt x="2765362" y="4402913"/>
                </a:cubicBezTo>
                <a:cubicBezTo>
                  <a:pt x="2667413" y="4549584"/>
                  <a:pt x="2604445" y="4717208"/>
                  <a:pt x="2562467" y="4884832"/>
                </a:cubicBezTo>
                <a:cubicBezTo>
                  <a:pt x="2555471" y="4919754"/>
                  <a:pt x="2548474" y="4947691"/>
                  <a:pt x="2548474" y="4982613"/>
                </a:cubicBezTo>
                <a:cubicBezTo>
                  <a:pt x="2541478" y="5073409"/>
                  <a:pt x="2597449" y="5143252"/>
                  <a:pt x="2688402" y="5157221"/>
                </a:cubicBezTo>
                <a:cubicBezTo>
                  <a:pt x="2765362" y="5171190"/>
                  <a:pt x="2856316" y="5143252"/>
                  <a:pt x="2884301" y="5038487"/>
                </a:cubicBezTo>
                <a:cubicBezTo>
                  <a:pt x="2884301" y="5031503"/>
                  <a:pt x="2891298" y="5017534"/>
                  <a:pt x="2891298" y="5010550"/>
                </a:cubicBezTo>
                <a:cubicBezTo>
                  <a:pt x="2912287" y="4961660"/>
                  <a:pt x="2926279" y="4905785"/>
                  <a:pt x="2940272" y="4856895"/>
                </a:cubicBezTo>
                <a:cubicBezTo>
                  <a:pt x="2982251" y="4738161"/>
                  <a:pt x="3038222" y="4633396"/>
                  <a:pt x="3115182" y="4528631"/>
                </a:cubicBezTo>
                <a:cubicBezTo>
                  <a:pt x="3157160" y="4472756"/>
                  <a:pt x="3213132" y="4423866"/>
                  <a:pt x="3276099" y="4388944"/>
                </a:cubicBezTo>
                <a:cubicBezTo>
                  <a:pt x="3339067" y="4354023"/>
                  <a:pt x="3402034" y="4354023"/>
                  <a:pt x="3465002" y="4388944"/>
                </a:cubicBezTo>
                <a:cubicBezTo>
                  <a:pt x="3478994" y="4395929"/>
                  <a:pt x="3499984" y="4402913"/>
                  <a:pt x="3513976" y="4416882"/>
                </a:cubicBezTo>
                <a:cubicBezTo>
                  <a:pt x="3576944" y="4458788"/>
                  <a:pt x="3625919" y="4514662"/>
                  <a:pt x="3667897" y="4577521"/>
                </a:cubicBezTo>
                <a:cubicBezTo>
                  <a:pt x="3737861" y="4689271"/>
                  <a:pt x="3786836" y="4808004"/>
                  <a:pt x="3821818" y="4926738"/>
                </a:cubicBezTo>
                <a:cubicBezTo>
                  <a:pt x="3835810" y="4968644"/>
                  <a:pt x="3849803" y="5017534"/>
                  <a:pt x="3863796" y="5059440"/>
                </a:cubicBezTo>
                <a:cubicBezTo>
                  <a:pt x="3884785" y="5108331"/>
                  <a:pt x="3912771" y="5136268"/>
                  <a:pt x="3961745" y="5150237"/>
                </a:cubicBezTo>
                <a:cubicBezTo>
                  <a:pt x="4066691" y="5192143"/>
                  <a:pt x="4213615" y="5115315"/>
                  <a:pt x="4192626" y="4961660"/>
                </a:cubicBezTo>
                <a:cubicBezTo>
                  <a:pt x="4185630" y="4912769"/>
                  <a:pt x="4171637" y="4870863"/>
                  <a:pt x="4164641" y="4828957"/>
                </a:cubicBezTo>
                <a:cubicBezTo>
                  <a:pt x="4122662" y="4682286"/>
                  <a:pt x="4073688" y="4549584"/>
                  <a:pt x="3989731" y="4423866"/>
                </a:cubicBezTo>
                <a:cubicBezTo>
                  <a:pt x="3891781" y="4270211"/>
                  <a:pt x="3765846" y="4151477"/>
                  <a:pt x="3611926" y="4053696"/>
                </a:cubicBezTo>
                <a:cubicBezTo>
                  <a:pt x="3569947" y="4032743"/>
                  <a:pt x="3548958" y="3997822"/>
                  <a:pt x="3548958" y="3948931"/>
                </a:cubicBezTo>
                <a:cubicBezTo>
                  <a:pt x="3548958" y="3858135"/>
                  <a:pt x="3548958" y="3774323"/>
                  <a:pt x="3548958" y="3683527"/>
                </a:cubicBezTo>
                <a:cubicBezTo>
                  <a:pt x="3548958" y="3676542"/>
                  <a:pt x="3548958" y="3669558"/>
                  <a:pt x="3555955" y="3655589"/>
                </a:cubicBezTo>
                <a:cubicBezTo>
                  <a:pt x="3569947" y="3655589"/>
                  <a:pt x="3576944" y="3662574"/>
                  <a:pt x="3590937" y="3662574"/>
                </a:cubicBezTo>
                <a:cubicBezTo>
                  <a:pt x="3723868" y="3711464"/>
                  <a:pt x="3835810" y="3781307"/>
                  <a:pt x="3933760" y="3879088"/>
                </a:cubicBezTo>
                <a:cubicBezTo>
                  <a:pt x="4066691" y="3997822"/>
                  <a:pt x="4164641" y="4137508"/>
                  <a:pt x="4262590" y="4291164"/>
                </a:cubicBezTo>
                <a:cubicBezTo>
                  <a:pt x="4325558" y="4402913"/>
                  <a:pt x="4388525" y="4521647"/>
                  <a:pt x="4444496" y="4640380"/>
                </a:cubicBezTo>
                <a:cubicBezTo>
                  <a:pt x="4458489" y="4675302"/>
                  <a:pt x="4479478" y="4703239"/>
                  <a:pt x="4514460" y="4731177"/>
                </a:cubicBezTo>
                <a:cubicBezTo>
                  <a:pt x="4549442" y="4759114"/>
                  <a:pt x="4598417" y="4780067"/>
                  <a:pt x="4647392" y="4766098"/>
                </a:cubicBezTo>
                <a:cubicBezTo>
                  <a:pt x="4717356" y="4745145"/>
                  <a:pt x="4759334" y="4703239"/>
                  <a:pt x="4773327" y="4633396"/>
                </a:cubicBezTo>
                <a:cubicBezTo>
                  <a:pt x="4787320" y="4577521"/>
                  <a:pt x="4780323" y="4528631"/>
                  <a:pt x="4759334" y="4479741"/>
                </a:cubicBezTo>
                <a:cubicBezTo>
                  <a:pt x="4731348" y="4416882"/>
                  <a:pt x="4703363" y="4361007"/>
                  <a:pt x="4675377" y="4298148"/>
                </a:cubicBezTo>
                <a:cubicBezTo>
                  <a:pt x="4577428" y="4081634"/>
                  <a:pt x="4451493" y="3879088"/>
                  <a:pt x="4283579" y="3704480"/>
                </a:cubicBezTo>
                <a:cubicBezTo>
                  <a:pt x="4115666" y="3536856"/>
                  <a:pt x="3926763" y="3411138"/>
                  <a:pt x="3702879" y="3334310"/>
                </a:cubicBezTo>
                <a:cubicBezTo>
                  <a:pt x="3653904" y="3320342"/>
                  <a:pt x="3604929" y="3306373"/>
                  <a:pt x="3548958" y="3292404"/>
                </a:cubicBezTo>
                <a:cubicBezTo>
                  <a:pt x="3548958" y="3264467"/>
                  <a:pt x="3548958" y="3236530"/>
                  <a:pt x="3548958" y="3208592"/>
                </a:cubicBezTo>
                <a:cubicBezTo>
                  <a:pt x="3541962" y="3166686"/>
                  <a:pt x="3534965" y="3117796"/>
                  <a:pt x="3506980" y="3082874"/>
                </a:cubicBezTo>
                <a:cubicBezTo>
                  <a:pt x="3437016" y="2978109"/>
                  <a:pt x="3304085" y="2978109"/>
                  <a:pt x="3234121" y="3082874"/>
                </a:cubicBezTo>
                <a:cubicBezTo>
                  <a:pt x="3206135" y="3124780"/>
                  <a:pt x="3199139" y="3173671"/>
                  <a:pt x="3199139" y="3215577"/>
                </a:cubicBezTo>
                <a:cubicBezTo>
                  <a:pt x="3192142" y="3243514"/>
                  <a:pt x="3192142" y="3264467"/>
                  <a:pt x="3192142" y="3292404"/>
                </a:cubicBezTo>
                <a:cubicBezTo>
                  <a:pt x="3185146" y="3299389"/>
                  <a:pt x="3178150" y="3299389"/>
                  <a:pt x="3164157" y="3299389"/>
                </a:cubicBezTo>
                <a:cubicBezTo>
                  <a:pt x="2940272" y="3355263"/>
                  <a:pt x="2737377" y="3453044"/>
                  <a:pt x="2562467" y="3606699"/>
                </a:cubicBezTo>
                <a:cubicBezTo>
                  <a:pt x="2429536" y="3725433"/>
                  <a:pt x="2317593" y="3865119"/>
                  <a:pt x="2219644" y="4018775"/>
                </a:cubicBezTo>
                <a:cubicBezTo>
                  <a:pt x="2128691" y="4158461"/>
                  <a:pt x="2058727" y="4312117"/>
                  <a:pt x="1988763" y="4458788"/>
                </a:cubicBezTo>
                <a:cubicBezTo>
                  <a:pt x="1974770" y="4507678"/>
                  <a:pt x="1960777" y="4556568"/>
                  <a:pt x="1967774" y="4605459"/>
                </a:cubicBezTo>
                <a:cubicBezTo>
                  <a:pt x="1974770" y="4682286"/>
                  <a:pt x="2002756" y="4731177"/>
                  <a:pt x="2072720" y="4759114"/>
                </a:cubicBezTo>
                <a:cubicBezTo>
                  <a:pt x="2142684" y="4787051"/>
                  <a:pt x="2205651" y="4759114"/>
                  <a:pt x="2247630" y="4710224"/>
                </a:cubicBezTo>
                <a:cubicBezTo>
                  <a:pt x="2268619" y="4689271"/>
                  <a:pt x="2282611" y="4661333"/>
                  <a:pt x="2296604" y="4640380"/>
                </a:cubicBezTo>
                <a:cubicBezTo>
                  <a:pt x="2359572" y="4528631"/>
                  <a:pt x="2415543" y="4409897"/>
                  <a:pt x="2478510" y="4305132"/>
                </a:cubicBezTo>
                <a:cubicBezTo>
                  <a:pt x="2569464" y="4144493"/>
                  <a:pt x="2681406" y="3997822"/>
                  <a:pt x="2814337" y="3872104"/>
                </a:cubicBezTo>
                <a:cubicBezTo>
                  <a:pt x="2912287" y="3781307"/>
                  <a:pt x="3024229" y="3711464"/>
                  <a:pt x="3150164" y="3669558"/>
                </a:cubicBezTo>
                <a:cubicBezTo>
                  <a:pt x="3164157" y="3662574"/>
                  <a:pt x="3178150" y="3655589"/>
                  <a:pt x="3192142" y="3655589"/>
                </a:cubicBezTo>
                <a:close/>
                <a:moveTo>
                  <a:pt x="2863312" y="1867600"/>
                </a:moveTo>
                <a:cubicBezTo>
                  <a:pt x="2856316" y="1874585"/>
                  <a:pt x="2842323" y="1874585"/>
                  <a:pt x="2835326" y="1881569"/>
                </a:cubicBezTo>
                <a:cubicBezTo>
                  <a:pt x="2772359" y="1902522"/>
                  <a:pt x="2709391" y="1916491"/>
                  <a:pt x="2646424" y="1937444"/>
                </a:cubicBezTo>
                <a:cubicBezTo>
                  <a:pt x="2401550" y="2021256"/>
                  <a:pt x="2170669" y="2126021"/>
                  <a:pt x="1953781" y="2265707"/>
                </a:cubicBezTo>
                <a:cubicBezTo>
                  <a:pt x="1862828" y="2328566"/>
                  <a:pt x="1771875" y="2398410"/>
                  <a:pt x="1687918" y="2482222"/>
                </a:cubicBezTo>
                <a:cubicBezTo>
                  <a:pt x="1659933" y="2510159"/>
                  <a:pt x="1631947" y="2538096"/>
                  <a:pt x="1617954" y="2580002"/>
                </a:cubicBezTo>
                <a:cubicBezTo>
                  <a:pt x="1589969" y="2656830"/>
                  <a:pt x="1624951" y="2740642"/>
                  <a:pt x="1701911" y="2768579"/>
                </a:cubicBezTo>
                <a:cubicBezTo>
                  <a:pt x="1750886" y="2789532"/>
                  <a:pt x="1799861" y="2789532"/>
                  <a:pt x="1848835" y="2775564"/>
                </a:cubicBezTo>
                <a:cubicBezTo>
                  <a:pt x="1890814" y="2761595"/>
                  <a:pt x="1918799" y="2740642"/>
                  <a:pt x="1953781" y="2719689"/>
                </a:cubicBezTo>
                <a:cubicBezTo>
                  <a:pt x="2030741" y="2663814"/>
                  <a:pt x="2114698" y="2600955"/>
                  <a:pt x="2198655" y="2552065"/>
                </a:cubicBezTo>
                <a:cubicBezTo>
                  <a:pt x="2394554" y="2419363"/>
                  <a:pt x="2604445" y="2314598"/>
                  <a:pt x="2835326" y="2237770"/>
                </a:cubicBezTo>
                <a:cubicBezTo>
                  <a:pt x="2842323" y="2237770"/>
                  <a:pt x="2856316" y="2230786"/>
                  <a:pt x="2863312" y="2230786"/>
                </a:cubicBezTo>
                <a:cubicBezTo>
                  <a:pt x="2863312" y="2363488"/>
                  <a:pt x="2863312" y="2496190"/>
                  <a:pt x="2863312" y="2621908"/>
                </a:cubicBezTo>
                <a:cubicBezTo>
                  <a:pt x="2856316" y="2628893"/>
                  <a:pt x="2849319" y="2628893"/>
                  <a:pt x="2842323" y="2635877"/>
                </a:cubicBezTo>
                <a:cubicBezTo>
                  <a:pt x="2387557" y="2810485"/>
                  <a:pt x="2009752" y="3096843"/>
                  <a:pt x="1722900" y="3494950"/>
                </a:cubicBezTo>
                <a:cubicBezTo>
                  <a:pt x="1659933" y="3578762"/>
                  <a:pt x="1603962" y="3669558"/>
                  <a:pt x="1547990" y="3760354"/>
                </a:cubicBezTo>
                <a:cubicBezTo>
                  <a:pt x="1527001" y="3788292"/>
                  <a:pt x="1513008" y="3816229"/>
                  <a:pt x="1513008" y="3844166"/>
                </a:cubicBezTo>
                <a:cubicBezTo>
                  <a:pt x="1513008" y="3934963"/>
                  <a:pt x="1568980" y="4011790"/>
                  <a:pt x="1652936" y="4032743"/>
                </a:cubicBezTo>
                <a:cubicBezTo>
                  <a:pt x="1722900" y="4053696"/>
                  <a:pt x="1778871" y="4032743"/>
                  <a:pt x="1820850" y="3969884"/>
                </a:cubicBezTo>
                <a:cubicBezTo>
                  <a:pt x="1841839" y="3941947"/>
                  <a:pt x="1862828" y="3907025"/>
                  <a:pt x="1883817" y="3879088"/>
                </a:cubicBezTo>
                <a:cubicBezTo>
                  <a:pt x="1981767" y="3739401"/>
                  <a:pt x="2093709" y="3606699"/>
                  <a:pt x="2212648" y="3480981"/>
                </a:cubicBezTo>
                <a:cubicBezTo>
                  <a:pt x="2331586" y="3355263"/>
                  <a:pt x="2457521" y="3243514"/>
                  <a:pt x="2597449" y="3152718"/>
                </a:cubicBezTo>
                <a:cubicBezTo>
                  <a:pt x="2751370" y="3054937"/>
                  <a:pt x="2919283" y="2978109"/>
                  <a:pt x="3094193" y="2929219"/>
                </a:cubicBezTo>
                <a:cubicBezTo>
                  <a:pt x="3192142" y="2901282"/>
                  <a:pt x="3220128" y="2852391"/>
                  <a:pt x="3220128" y="2761595"/>
                </a:cubicBezTo>
                <a:cubicBezTo>
                  <a:pt x="3220128" y="2405394"/>
                  <a:pt x="3220128" y="2049193"/>
                  <a:pt x="3220128" y="1699976"/>
                </a:cubicBezTo>
                <a:cubicBezTo>
                  <a:pt x="3220128" y="1672039"/>
                  <a:pt x="3220128" y="1651086"/>
                  <a:pt x="3213132" y="1630133"/>
                </a:cubicBezTo>
                <a:cubicBezTo>
                  <a:pt x="3213132" y="1602196"/>
                  <a:pt x="3206135" y="1567274"/>
                  <a:pt x="3185146" y="1539337"/>
                </a:cubicBezTo>
                <a:cubicBezTo>
                  <a:pt x="3143168" y="1469493"/>
                  <a:pt x="3052215" y="1441556"/>
                  <a:pt x="2975254" y="1476478"/>
                </a:cubicBezTo>
                <a:cubicBezTo>
                  <a:pt x="2919283" y="1511399"/>
                  <a:pt x="2884301" y="1560290"/>
                  <a:pt x="2870308" y="1623149"/>
                </a:cubicBezTo>
                <a:cubicBezTo>
                  <a:pt x="2870308" y="1651086"/>
                  <a:pt x="2870308" y="1679023"/>
                  <a:pt x="2863312" y="1713945"/>
                </a:cubicBezTo>
                <a:cubicBezTo>
                  <a:pt x="2863312" y="1762835"/>
                  <a:pt x="2863312" y="1818710"/>
                  <a:pt x="2863312" y="1867600"/>
                </a:cubicBezTo>
                <a:close/>
                <a:moveTo>
                  <a:pt x="3877789" y="1867600"/>
                </a:moveTo>
                <a:cubicBezTo>
                  <a:pt x="3877789" y="1853632"/>
                  <a:pt x="3877789" y="1839663"/>
                  <a:pt x="3877789" y="1825694"/>
                </a:cubicBezTo>
                <a:cubicBezTo>
                  <a:pt x="3877789" y="1769820"/>
                  <a:pt x="3877789" y="1713945"/>
                  <a:pt x="3877789" y="1658070"/>
                </a:cubicBezTo>
                <a:cubicBezTo>
                  <a:pt x="3870792" y="1616164"/>
                  <a:pt x="3863796" y="1574258"/>
                  <a:pt x="3835810" y="1539337"/>
                </a:cubicBezTo>
                <a:cubicBezTo>
                  <a:pt x="3793832" y="1483462"/>
                  <a:pt x="3737861" y="1455525"/>
                  <a:pt x="3667897" y="1462509"/>
                </a:cubicBezTo>
                <a:cubicBezTo>
                  <a:pt x="3597933" y="1476478"/>
                  <a:pt x="3555955" y="1518384"/>
                  <a:pt x="3534965" y="1581243"/>
                </a:cubicBezTo>
                <a:cubicBezTo>
                  <a:pt x="3527969" y="1609180"/>
                  <a:pt x="3520973" y="1644102"/>
                  <a:pt x="3520973" y="1679023"/>
                </a:cubicBezTo>
                <a:cubicBezTo>
                  <a:pt x="3520973" y="2042209"/>
                  <a:pt x="3520973" y="2405394"/>
                  <a:pt x="3520973" y="2775564"/>
                </a:cubicBezTo>
                <a:cubicBezTo>
                  <a:pt x="3520973" y="2775564"/>
                  <a:pt x="3520973" y="2782548"/>
                  <a:pt x="3520973" y="2782548"/>
                </a:cubicBezTo>
                <a:cubicBezTo>
                  <a:pt x="3520973" y="2838423"/>
                  <a:pt x="3548958" y="2880329"/>
                  <a:pt x="3597933" y="2901282"/>
                </a:cubicBezTo>
                <a:cubicBezTo>
                  <a:pt x="3618922" y="2915250"/>
                  <a:pt x="3646908" y="2922235"/>
                  <a:pt x="3674893" y="2929219"/>
                </a:cubicBezTo>
                <a:cubicBezTo>
                  <a:pt x="3800828" y="2971125"/>
                  <a:pt x="3926763" y="3020015"/>
                  <a:pt x="4038706" y="3082874"/>
                </a:cubicBezTo>
                <a:cubicBezTo>
                  <a:pt x="4234605" y="3187639"/>
                  <a:pt x="4402518" y="3327326"/>
                  <a:pt x="4542446" y="3487965"/>
                </a:cubicBezTo>
                <a:cubicBezTo>
                  <a:pt x="4682374" y="3634636"/>
                  <a:pt x="4801312" y="3795276"/>
                  <a:pt x="4913255" y="3962900"/>
                </a:cubicBezTo>
                <a:cubicBezTo>
                  <a:pt x="4920251" y="3969884"/>
                  <a:pt x="4927247" y="3983853"/>
                  <a:pt x="4934244" y="3990837"/>
                </a:cubicBezTo>
                <a:cubicBezTo>
                  <a:pt x="4962229" y="4025759"/>
                  <a:pt x="4997211" y="4039728"/>
                  <a:pt x="5039190" y="4039728"/>
                </a:cubicBezTo>
                <a:cubicBezTo>
                  <a:pt x="5179117" y="4039728"/>
                  <a:pt x="5277067" y="3893057"/>
                  <a:pt x="5200107" y="3767339"/>
                </a:cubicBezTo>
                <a:cubicBezTo>
                  <a:pt x="5158128" y="3697495"/>
                  <a:pt x="5123146" y="3634636"/>
                  <a:pt x="5074172" y="3564793"/>
                </a:cubicBezTo>
                <a:cubicBezTo>
                  <a:pt x="4787320" y="3152718"/>
                  <a:pt x="4409514" y="2838423"/>
                  <a:pt x="3940756" y="2649846"/>
                </a:cubicBezTo>
                <a:cubicBezTo>
                  <a:pt x="3919767" y="2642861"/>
                  <a:pt x="3898778" y="2635877"/>
                  <a:pt x="3877789" y="2621908"/>
                </a:cubicBezTo>
                <a:cubicBezTo>
                  <a:pt x="3877789" y="2489206"/>
                  <a:pt x="3877789" y="2363488"/>
                  <a:pt x="3877789" y="2230786"/>
                </a:cubicBezTo>
                <a:cubicBezTo>
                  <a:pt x="3884785" y="2230786"/>
                  <a:pt x="3884785" y="2230786"/>
                  <a:pt x="3884785" y="2230786"/>
                </a:cubicBezTo>
                <a:cubicBezTo>
                  <a:pt x="3898778" y="2237770"/>
                  <a:pt x="3905774" y="2237770"/>
                  <a:pt x="3912771" y="2237770"/>
                </a:cubicBezTo>
                <a:cubicBezTo>
                  <a:pt x="4164641" y="2321582"/>
                  <a:pt x="4402518" y="2447300"/>
                  <a:pt x="4619406" y="2600955"/>
                </a:cubicBezTo>
                <a:cubicBezTo>
                  <a:pt x="4682374" y="2642861"/>
                  <a:pt x="4745341" y="2691752"/>
                  <a:pt x="4815305" y="2733658"/>
                </a:cubicBezTo>
                <a:cubicBezTo>
                  <a:pt x="4864280" y="2775564"/>
                  <a:pt x="4920251" y="2789532"/>
                  <a:pt x="4983218" y="2782548"/>
                </a:cubicBezTo>
                <a:cubicBezTo>
                  <a:pt x="5102157" y="2775564"/>
                  <a:pt x="5165125" y="2663814"/>
                  <a:pt x="5116150" y="2559049"/>
                </a:cubicBezTo>
                <a:cubicBezTo>
                  <a:pt x="5095161" y="2524128"/>
                  <a:pt x="5074172" y="2496190"/>
                  <a:pt x="5053182" y="2475237"/>
                </a:cubicBezTo>
                <a:cubicBezTo>
                  <a:pt x="4934244" y="2356504"/>
                  <a:pt x="4794316" y="2265707"/>
                  <a:pt x="4654388" y="2181895"/>
                </a:cubicBezTo>
                <a:cubicBezTo>
                  <a:pt x="4451493" y="2070146"/>
                  <a:pt x="4241601" y="1986334"/>
                  <a:pt x="4017716" y="1916491"/>
                </a:cubicBezTo>
                <a:cubicBezTo>
                  <a:pt x="3975738" y="1895538"/>
                  <a:pt x="3926763" y="1881569"/>
                  <a:pt x="3877789" y="1867600"/>
                </a:cubicBezTo>
                <a:close/>
              </a:path>
            </a:pathLst>
          </a:custGeom>
          <a:solidFill>
            <a:schemeClr val="accent1"/>
          </a:solidFill>
          <a:ln>
            <a:noFill/>
          </a:ln>
        </p:spPr>
      </p:sp>
    </p:spTree>
    <p:extLst>
      <p:ext uri="{BB962C8B-B14F-4D97-AF65-F5344CB8AC3E}">
        <p14:creationId xmlns:p14="http://schemas.microsoft.com/office/powerpoint/2010/main" val="3880084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目录-6部分">
    <p:spTree>
      <p:nvGrpSpPr>
        <p:cNvPr id="1" name=""/>
        <p:cNvGrpSpPr/>
        <p:nvPr/>
      </p:nvGrpSpPr>
      <p:grpSpPr>
        <a:xfrm>
          <a:off x="0" y="0"/>
          <a:ext cx="0" cy="0"/>
          <a:chOff x="0" y="0"/>
          <a:chExt cx="0" cy="0"/>
        </a:xfrm>
      </p:grpSpPr>
      <p:sp>
        <p:nvSpPr>
          <p:cNvPr id="6" name="矩形 5"/>
          <p:cNvSpPr/>
          <p:nvPr/>
        </p:nvSpPr>
        <p:spPr>
          <a:xfrm>
            <a:off x="-1" y="0"/>
            <a:ext cx="6096001" cy="6858000"/>
          </a:xfrm>
          <a:prstGeom prst="rect">
            <a:avLst/>
          </a:prstGeom>
          <a:solidFill>
            <a:schemeClr val="accent1"/>
          </a:solidFill>
          <a:ln>
            <a:noFill/>
          </a:ln>
        </p:spPr>
        <p:txBody>
          <a:bodyPr anchor="ctr"/>
          <a:lstStyle/>
          <a:p>
            <a:pPr marL="0" lvl="0" indent="0" algn="ctr" defTabSz="914400">
              <a:lnSpc>
                <a:spcPct val="100000"/>
              </a:lnSpc>
              <a:spcBef>
                <a:spcPts val="0"/>
              </a:spcBef>
              <a:spcAft>
                <a:spcPts val="0"/>
              </a:spcAft>
              <a:buClrTx/>
              <a:buSzTx/>
              <a:buFontTx/>
              <a:buNone/>
            </a:pPr>
            <a:endParaRPr lang="zh-CN" sz="1800" b="0" i="0" u="none" strike="noStrike" kern="1200" spc="0" baseline="0">
              <a:solidFill>
                <a:srgbClr val="FFFFFF"/>
              </a:solidFill>
              <a:latin typeface="Arial" panose="020B0604020202020204"/>
              <a:ea typeface="微软雅黑" panose="020B0503020204020204" charset="-122"/>
            </a:endParaRPr>
          </a:p>
        </p:txBody>
      </p:sp>
      <p:pic>
        <p:nvPicPr>
          <p:cNvPr id="35" name="图形 34"/>
          <p:cNvPicPr>
            <a:picLocks noChangeAspect="1"/>
          </p:cNvPicPr>
          <p:nvPr/>
        </p:nvPicPr>
        <p:blipFill>
          <a:blip r:embed="rId2"/>
          <a:stretch>
            <a:fillRect/>
          </a:stretch>
        </p:blipFill>
        <p:spPr>
          <a:xfrm>
            <a:off x="-1601832" y="3365787"/>
            <a:ext cx="6665290" cy="4818286"/>
          </a:xfrm>
          <a:prstGeom prst="rect">
            <a:avLst/>
          </a:prstGeom>
        </p:spPr>
      </p:pic>
      <p:sp>
        <p:nvSpPr>
          <p:cNvPr id="49" name="矩形 48"/>
          <p:cNvSpPr/>
          <p:nvPr/>
        </p:nvSpPr>
        <p:spPr>
          <a:xfrm>
            <a:off x="589281" y="476251"/>
            <a:ext cx="11013440" cy="5905500"/>
          </a:xfrm>
          <a:prstGeom prst="rect">
            <a:avLst/>
          </a:prstGeom>
          <a:solidFill>
            <a:schemeClr val="bg1"/>
          </a:solidFill>
          <a:ln>
            <a:noFill/>
          </a:ln>
          <a:effectLst>
            <a:glow rad="101600">
              <a:schemeClr val="tx1">
                <a:alpha val="10000"/>
              </a:schemeClr>
            </a:glow>
          </a:effectLst>
        </p:spPr>
        <p:txBody>
          <a:bodyPr anchor="ctr"/>
          <a:lstStyle/>
          <a:p>
            <a:pPr marL="0" lvl="0" indent="0" algn="ctr" defTabSz="914400">
              <a:lnSpc>
                <a:spcPct val="100000"/>
              </a:lnSpc>
              <a:spcBef>
                <a:spcPts val="0"/>
              </a:spcBef>
              <a:spcAft>
                <a:spcPts val="0"/>
              </a:spcAft>
              <a:buClrTx/>
              <a:buSzTx/>
              <a:buFontTx/>
              <a:buNone/>
            </a:pPr>
            <a:endParaRPr lang="zh-CN" sz="1800" b="0" i="0" u="none" strike="noStrike" kern="1200" spc="0" baseline="0">
              <a:solidFill>
                <a:srgbClr val="FFFFFF"/>
              </a:solidFill>
              <a:latin typeface="Arial" panose="020B0604020202020204"/>
              <a:ea typeface="微软雅黑" panose="020B0503020204020204" charset="-122"/>
            </a:endParaRPr>
          </a:p>
        </p:txBody>
      </p:sp>
      <p:grpSp>
        <p:nvGrpSpPr>
          <p:cNvPr id="8" name="组合 7"/>
          <p:cNvGrpSpPr/>
          <p:nvPr/>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lvl="0" algn="l" defTabSz="914400">
                <a:lnSpc>
                  <a:spcPct val="90000"/>
                </a:lnSpc>
                <a:spcBef>
                  <a:spcPct val="0"/>
                </a:spcBef>
                <a:buNone/>
                <a:defRPr sz="2800" b="1" kern="1200">
                  <a:solidFill>
                    <a:srgbClr val="0070C0"/>
                  </a:solidFill>
                  <a:latin typeface="Arial" panose="020B0604020202020204"/>
                  <a:ea typeface="微软雅黑" panose="020B0503020204020204" charset="-122"/>
                </a:defRPr>
              </a:lvl1pPr>
            </a:lstStyle>
            <a:p>
              <a:pPr marL="0" lvl="0" indent="0" algn="ctr" defTabSz="914400">
                <a:lnSpc>
                  <a:spcPct val="90000"/>
                </a:lnSpc>
                <a:spcBef>
                  <a:spcPct val="0"/>
                </a:spcBef>
                <a:spcAft>
                  <a:spcPts val="0"/>
                </a:spcAft>
                <a:buClrTx/>
                <a:buSzTx/>
                <a:buFontTx/>
                <a:buNone/>
              </a:pPr>
              <a:r>
                <a:rPr lang="zh-CN" sz="5400" b="1" i="0" u="none" strike="noStrike" kern="2200" spc="0" baseline="0">
                  <a:solidFill>
                    <a:schemeClr val="accent1"/>
                  </a:solidFill>
                  <a:latin typeface="Arial" panose="020B0604020202020204"/>
                  <a:ea typeface="微软雅黑" panose="020B0503020204020204" charset="-122"/>
                </a:rPr>
                <a:t>目  录</a:t>
              </a:r>
              <a:endParaRPr lang="en-US" sz="5400" b="1" i="0" u="none" strike="noStrike" kern="2200" spc="0" baseline="0">
                <a:solidFill>
                  <a:schemeClr val="accent1"/>
                </a:solidFill>
                <a:latin typeface="Arial" panose="020B0604020202020204"/>
                <a:ea typeface="微软雅黑" panose="020B0503020204020204" charset="-122"/>
              </a:endParaRPr>
            </a:p>
          </p:txBody>
        </p:sp>
        <p:sp>
          <p:nvSpPr>
            <p:cNvPr id="10" name="文本框 9"/>
            <p:cNvSpPr txBox="1"/>
            <p:nvPr/>
          </p:nvSpPr>
          <p:spPr>
            <a:xfrm>
              <a:off x="2389402" y="2078629"/>
              <a:ext cx="2168084" cy="830997"/>
            </a:xfrm>
            <a:prstGeom prst="rect">
              <a:avLst/>
            </a:prstGeom>
            <a:noFill/>
          </p:spPr>
          <p:txBody>
            <a:bodyPr wrap="square">
              <a:spAutoFit/>
            </a:bodyPr>
            <a:lstStyle/>
            <a:p>
              <a:pPr marL="0" lvl="0" indent="0" algn="l" defTabSz="914400">
                <a:lnSpc>
                  <a:spcPct val="100000"/>
                </a:lnSpc>
                <a:spcBef>
                  <a:spcPts val="0"/>
                </a:spcBef>
                <a:spcAft>
                  <a:spcPts val="0"/>
                </a:spcAft>
                <a:buClrTx/>
                <a:buSzTx/>
                <a:buFontTx/>
                <a:buNone/>
              </a:pPr>
              <a:r>
                <a:rPr lang="en-US" sz="2400" b="0" i="0" u="none" strike="noStrike" kern="2200" spc="-20" baseline="0">
                  <a:solidFill>
                    <a:schemeClr val="accent1"/>
                  </a:solidFill>
                  <a:latin typeface="Arial" panose="020B0604020202020204"/>
                  <a:ea typeface="微软雅黑" panose="020B0503020204020204" charset="-122"/>
                </a:rPr>
                <a:t>CONTENTS</a:t>
              </a:r>
              <a:endParaRPr lang="zh-CN" sz="2400" b="0" i="0" u="none" strike="noStrike" kern="2200" spc="-20" baseline="0">
                <a:solidFill>
                  <a:schemeClr val="accent1"/>
                </a:solidFill>
                <a:latin typeface="Arial" panose="020B0604020202020204"/>
                <a:ea typeface="微软雅黑" panose="020B0503020204020204" charset="-122"/>
              </a:endParaRPr>
            </a:p>
            <a:p>
              <a:pPr marL="0" lvl="0" indent="0" algn="l" defTabSz="914400">
                <a:lnSpc>
                  <a:spcPct val="100000"/>
                </a:lnSpc>
                <a:spcBef>
                  <a:spcPts val="0"/>
                </a:spcBef>
                <a:spcAft>
                  <a:spcPts val="0"/>
                </a:spcAft>
                <a:buClrTx/>
                <a:buSzTx/>
                <a:buFontTx/>
                <a:buNone/>
              </a:pPr>
              <a:endParaRPr lang="zh-CN" sz="2400" b="0" i="0" u="none" strike="noStrike" kern="1200" spc="-20" baseline="0">
                <a:solidFill>
                  <a:schemeClr val="accent1"/>
                </a:solidFill>
                <a:latin typeface="Arial" panose="020B0604020202020204"/>
                <a:ea typeface="微软雅黑" panose="020B0503020204020204" charset="-122"/>
              </a:endParaRPr>
            </a:p>
          </p:txBody>
        </p:sp>
      </p:grpSp>
      <p:sp>
        <p:nvSpPr>
          <p:cNvPr id="11" name="组合 10"/>
          <p:cNvSpPr/>
          <p:nvPr/>
        </p:nvSpPr>
        <p:spPr>
          <a:xfrm>
            <a:off x="2425132" y="3183822"/>
            <a:ext cx="1945700" cy="1941162"/>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2" y="3362248"/>
                </a:moveTo>
                <a:cubicBezTo>
                  <a:pt x="5654872" y="4612443"/>
                  <a:pt x="4633399" y="5639140"/>
                  <a:pt x="3374049" y="5639140"/>
                </a:cubicBezTo>
                <a:cubicBezTo>
                  <a:pt x="2121694" y="5639140"/>
                  <a:pt x="1093225" y="4626412"/>
                  <a:pt x="1093225" y="3362248"/>
                </a:cubicBezTo>
                <a:cubicBezTo>
                  <a:pt x="1093225" y="2105068"/>
                  <a:pt x="2114698" y="1085355"/>
                  <a:pt x="3374049" y="1085355"/>
                </a:cubicBezTo>
                <a:cubicBezTo>
                  <a:pt x="4633399" y="1085355"/>
                  <a:pt x="5654872" y="2112052"/>
                  <a:pt x="5654872" y="3362248"/>
                </a:cubicBezTo>
                <a:close/>
                <a:moveTo>
                  <a:pt x="3192142" y="3655589"/>
                </a:moveTo>
                <a:cubicBezTo>
                  <a:pt x="3192142" y="3669558"/>
                  <a:pt x="3192142" y="3676542"/>
                  <a:pt x="3192142" y="3690511"/>
                </a:cubicBezTo>
                <a:cubicBezTo>
                  <a:pt x="3192142" y="3774323"/>
                  <a:pt x="3192142" y="3851151"/>
                  <a:pt x="3192142" y="3934963"/>
                </a:cubicBezTo>
                <a:cubicBezTo>
                  <a:pt x="3192142" y="3941947"/>
                  <a:pt x="3192142" y="3948931"/>
                  <a:pt x="3192142" y="3955916"/>
                </a:cubicBezTo>
                <a:cubicBezTo>
                  <a:pt x="3192142" y="3997822"/>
                  <a:pt x="3171153" y="4032743"/>
                  <a:pt x="3136171" y="4053696"/>
                </a:cubicBezTo>
                <a:cubicBezTo>
                  <a:pt x="3122178" y="4060681"/>
                  <a:pt x="3108186" y="4074649"/>
                  <a:pt x="3087196" y="4081634"/>
                </a:cubicBezTo>
                <a:cubicBezTo>
                  <a:pt x="2961261" y="4165446"/>
                  <a:pt x="2856316" y="4277195"/>
                  <a:pt x="2765362" y="4402913"/>
                </a:cubicBezTo>
                <a:cubicBezTo>
                  <a:pt x="2667413" y="4549584"/>
                  <a:pt x="2604445" y="4717208"/>
                  <a:pt x="2562467" y="4884832"/>
                </a:cubicBezTo>
                <a:cubicBezTo>
                  <a:pt x="2555471" y="4919754"/>
                  <a:pt x="2548474" y="4947691"/>
                  <a:pt x="2548474" y="4982613"/>
                </a:cubicBezTo>
                <a:cubicBezTo>
                  <a:pt x="2541478" y="5073409"/>
                  <a:pt x="2597449" y="5143252"/>
                  <a:pt x="2688402" y="5157221"/>
                </a:cubicBezTo>
                <a:cubicBezTo>
                  <a:pt x="2765362" y="5171190"/>
                  <a:pt x="2856316" y="5143252"/>
                  <a:pt x="2884301" y="5038487"/>
                </a:cubicBezTo>
                <a:cubicBezTo>
                  <a:pt x="2884301" y="5031503"/>
                  <a:pt x="2891298" y="5017534"/>
                  <a:pt x="2891298" y="5010550"/>
                </a:cubicBezTo>
                <a:cubicBezTo>
                  <a:pt x="2912287" y="4961660"/>
                  <a:pt x="2926279" y="4905785"/>
                  <a:pt x="2940272" y="4856895"/>
                </a:cubicBezTo>
                <a:cubicBezTo>
                  <a:pt x="2982251" y="4738161"/>
                  <a:pt x="3038222" y="4633396"/>
                  <a:pt x="3115182" y="4528631"/>
                </a:cubicBezTo>
                <a:cubicBezTo>
                  <a:pt x="3157160" y="4472756"/>
                  <a:pt x="3213132" y="4423866"/>
                  <a:pt x="3276099" y="4388944"/>
                </a:cubicBezTo>
                <a:cubicBezTo>
                  <a:pt x="3339067" y="4354023"/>
                  <a:pt x="3402034" y="4354023"/>
                  <a:pt x="3465002" y="4388944"/>
                </a:cubicBezTo>
                <a:cubicBezTo>
                  <a:pt x="3478994" y="4395929"/>
                  <a:pt x="3499984" y="4402913"/>
                  <a:pt x="3513976" y="4416882"/>
                </a:cubicBezTo>
                <a:cubicBezTo>
                  <a:pt x="3576944" y="4458788"/>
                  <a:pt x="3625919" y="4514662"/>
                  <a:pt x="3667897" y="4577521"/>
                </a:cubicBezTo>
                <a:cubicBezTo>
                  <a:pt x="3737861" y="4689271"/>
                  <a:pt x="3786836" y="4808004"/>
                  <a:pt x="3821818" y="4926738"/>
                </a:cubicBezTo>
                <a:cubicBezTo>
                  <a:pt x="3835810" y="4968644"/>
                  <a:pt x="3849803" y="5017534"/>
                  <a:pt x="3863796" y="5059440"/>
                </a:cubicBezTo>
                <a:cubicBezTo>
                  <a:pt x="3884785" y="5108331"/>
                  <a:pt x="3912771" y="5136268"/>
                  <a:pt x="3961745" y="5150237"/>
                </a:cubicBezTo>
                <a:cubicBezTo>
                  <a:pt x="4066691" y="5192143"/>
                  <a:pt x="4213615" y="5115315"/>
                  <a:pt x="4192626" y="4961660"/>
                </a:cubicBezTo>
                <a:cubicBezTo>
                  <a:pt x="4185630" y="4912769"/>
                  <a:pt x="4171637" y="4870863"/>
                  <a:pt x="4164641" y="4828957"/>
                </a:cubicBezTo>
                <a:cubicBezTo>
                  <a:pt x="4122662" y="4682286"/>
                  <a:pt x="4073688" y="4549584"/>
                  <a:pt x="3989731" y="4423866"/>
                </a:cubicBezTo>
                <a:cubicBezTo>
                  <a:pt x="3891781" y="4270211"/>
                  <a:pt x="3765846" y="4151477"/>
                  <a:pt x="3611926" y="4053696"/>
                </a:cubicBezTo>
                <a:cubicBezTo>
                  <a:pt x="3569947" y="4032743"/>
                  <a:pt x="3548958" y="3997822"/>
                  <a:pt x="3548958" y="3948931"/>
                </a:cubicBezTo>
                <a:cubicBezTo>
                  <a:pt x="3548958" y="3858135"/>
                  <a:pt x="3548958" y="3774323"/>
                  <a:pt x="3548958" y="3683527"/>
                </a:cubicBezTo>
                <a:cubicBezTo>
                  <a:pt x="3548958" y="3676542"/>
                  <a:pt x="3548958" y="3669558"/>
                  <a:pt x="3555955" y="3655589"/>
                </a:cubicBezTo>
                <a:cubicBezTo>
                  <a:pt x="3569947" y="3655589"/>
                  <a:pt x="3576944" y="3662574"/>
                  <a:pt x="3590937" y="3662574"/>
                </a:cubicBezTo>
                <a:cubicBezTo>
                  <a:pt x="3723868" y="3711464"/>
                  <a:pt x="3835810" y="3781307"/>
                  <a:pt x="3933760" y="3879088"/>
                </a:cubicBezTo>
                <a:cubicBezTo>
                  <a:pt x="4066691" y="3997822"/>
                  <a:pt x="4164641" y="4137508"/>
                  <a:pt x="4262590" y="4291164"/>
                </a:cubicBezTo>
                <a:cubicBezTo>
                  <a:pt x="4325558" y="4402913"/>
                  <a:pt x="4388525" y="4521647"/>
                  <a:pt x="4444496" y="4640380"/>
                </a:cubicBezTo>
                <a:cubicBezTo>
                  <a:pt x="4458489" y="4675302"/>
                  <a:pt x="4479478" y="4703239"/>
                  <a:pt x="4514460" y="4731177"/>
                </a:cubicBezTo>
                <a:cubicBezTo>
                  <a:pt x="4549442" y="4759114"/>
                  <a:pt x="4598417" y="4780067"/>
                  <a:pt x="4647392" y="4766098"/>
                </a:cubicBezTo>
                <a:cubicBezTo>
                  <a:pt x="4717356" y="4745145"/>
                  <a:pt x="4759334" y="4703239"/>
                  <a:pt x="4773327" y="4633396"/>
                </a:cubicBezTo>
                <a:cubicBezTo>
                  <a:pt x="4787320" y="4577521"/>
                  <a:pt x="4780323" y="4528631"/>
                  <a:pt x="4759334" y="4479741"/>
                </a:cubicBezTo>
                <a:cubicBezTo>
                  <a:pt x="4731348" y="4416882"/>
                  <a:pt x="4703363" y="4361007"/>
                  <a:pt x="4675377" y="4298148"/>
                </a:cubicBezTo>
                <a:cubicBezTo>
                  <a:pt x="4577428" y="4081634"/>
                  <a:pt x="4451493" y="3879088"/>
                  <a:pt x="4283579" y="3704480"/>
                </a:cubicBezTo>
                <a:cubicBezTo>
                  <a:pt x="4115666" y="3536856"/>
                  <a:pt x="3926763" y="3411138"/>
                  <a:pt x="3702879" y="3334310"/>
                </a:cubicBezTo>
                <a:cubicBezTo>
                  <a:pt x="3653904" y="3320342"/>
                  <a:pt x="3604929" y="3306373"/>
                  <a:pt x="3548958" y="3292404"/>
                </a:cubicBezTo>
                <a:cubicBezTo>
                  <a:pt x="3548958" y="3264467"/>
                  <a:pt x="3548958" y="3236530"/>
                  <a:pt x="3548958" y="3208592"/>
                </a:cubicBezTo>
                <a:cubicBezTo>
                  <a:pt x="3541962" y="3166686"/>
                  <a:pt x="3534965" y="3117796"/>
                  <a:pt x="3506980" y="3082874"/>
                </a:cubicBezTo>
                <a:cubicBezTo>
                  <a:pt x="3437016" y="2978109"/>
                  <a:pt x="3304085" y="2978109"/>
                  <a:pt x="3234121" y="3082874"/>
                </a:cubicBezTo>
                <a:cubicBezTo>
                  <a:pt x="3206135" y="3124780"/>
                  <a:pt x="3199139" y="3173671"/>
                  <a:pt x="3199139" y="3215577"/>
                </a:cubicBezTo>
                <a:cubicBezTo>
                  <a:pt x="3192142" y="3243514"/>
                  <a:pt x="3192142" y="3264467"/>
                  <a:pt x="3192142" y="3292404"/>
                </a:cubicBezTo>
                <a:cubicBezTo>
                  <a:pt x="3185146" y="3299389"/>
                  <a:pt x="3178150" y="3299389"/>
                  <a:pt x="3164157" y="3299389"/>
                </a:cubicBezTo>
                <a:cubicBezTo>
                  <a:pt x="2940272" y="3355263"/>
                  <a:pt x="2737377" y="3453044"/>
                  <a:pt x="2562467" y="3606699"/>
                </a:cubicBezTo>
                <a:cubicBezTo>
                  <a:pt x="2429536" y="3725433"/>
                  <a:pt x="2317593" y="3865119"/>
                  <a:pt x="2219644" y="4018775"/>
                </a:cubicBezTo>
                <a:cubicBezTo>
                  <a:pt x="2128691" y="4158461"/>
                  <a:pt x="2058727" y="4312117"/>
                  <a:pt x="1988763" y="4458788"/>
                </a:cubicBezTo>
                <a:cubicBezTo>
                  <a:pt x="1974770" y="4507678"/>
                  <a:pt x="1960777" y="4556568"/>
                  <a:pt x="1967774" y="4605459"/>
                </a:cubicBezTo>
                <a:cubicBezTo>
                  <a:pt x="1974770" y="4682286"/>
                  <a:pt x="2002756" y="4731177"/>
                  <a:pt x="2072720" y="4759114"/>
                </a:cubicBezTo>
                <a:cubicBezTo>
                  <a:pt x="2142684" y="4787051"/>
                  <a:pt x="2205651" y="4759114"/>
                  <a:pt x="2247630" y="4710224"/>
                </a:cubicBezTo>
                <a:cubicBezTo>
                  <a:pt x="2268619" y="4689271"/>
                  <a:pt x="2282611" y="4661333"/>
                  <a:pt x="2296604" y="4640380"/>
                </a:cubicBezTo>
                <a:cubicBezTo>
                  <a:pt x="2359572" y="4528631"/>
                  <a:pt x="2415543" y="4409897"/>
                  <a:pt x="2478510" y="4305132"/>
                </a:cubicBezTo>
                <a:cubicBezTo>
                  <a:pt x="2569464" y="4144493"/>
                  <a:pt x="2681406" y="3997822"/>
                  <a:pt x="2814337" y="3872104"/>
                </a:cubicBezTo>
                <a:cubicBezTo>
                  <a:pt x="2912287" y="3781307"/>
                  <a:pt x="3024229" y="3711464"/>
                  <a:pt x="3150164" y="3669558"/>
                </a:cubicBezTo>
                <a:cubicBezTo>
                  <a:pt x="3164157" y="3662574"/>
                  <a:pt x="3178150" y="3655589"/>
                  <a:pt x="3192142" y="3655589"/>
                </a:cubicBezTo>
                <a:close/>
                <a:moveTo>
                  <a:pt x="2863312" y="1867600"/>
                </a:moveTo>
                <a:cubicBezTo>
                  <a:pt x="2856316" y="1874585"/>
                  <a:pt x="2842323" y="1874585"/>
                  <a:pt x="2835326" y="1881569"/>
                </a:cubicBezTo>
                <a:cubicBezTo>
                  <a:pt x="2772359" y="1902522"/>
                  <a:pt x="2709391" y="1916491"/>
                  <a:pt x="2646424" y="1937444"/>
                </a:cubicBezTo>
                <a:cubicBezTo>
                  <a:pt x="2401550" y="2021256"/>
                  <a:pt x="2170669" y="2126021"/>
                  <a:pt x="1953781" y="2265707"/>
                </a:cubicBezTo>
                <a:cubicBezTo>
                  <a:pt x="1862828" y="2328566"/>
                  <a:pt x="1771875" y="2398410"/>
                  <a:pt x="1687918" y="2482222"/>
                </a:cubicBezTo>
                <a:cubicBezTo>
                  <a:pt x="1659933" y="2510159"/>
                  <a:pt x="1631947" y="2538096"/>
                  <a:pt x="1617954" y="2580002"/>
                </a:cubicBezTo>
                <a:cubicBezTo>
                  <a:pt x="1589969" y="2656830"/>
                  <a:pt x="1624951" y="2740642"/>
                  <a:pt x="1701911" y="2768579"/>
                </a:cubicBezTo>
                <a:cubicBezTo>
                  <a:pt x="1750886" y="2789532"/>
                  <a:pt x="1799861" y="2789532"/>
                  <a:pt x="1848835" y="2775564"/>
                </a:cubicBezTo>
                <a:cubicBezTo>
                  <a:pt x="1890814" y="2761595"/>
                  <a:pt x="1918799" y="2740642"/>
                  <a:pt x="1953781" y="2719689"/>
                </a:cubicBezTo>
                <a:cubicBezTo>
                  <a:pt x="2030741" y="2663814"/>
                  <a:pt x="2114698" y="2600955"/>
                  <a:pt x="2198655" y="2552065"/>
                </a:cubicBezTo>
                <a:cubicBezTo>
                  <a:pt x="2394554" y="2419363"/>
                  <a:pt x="2604445" y="2314598"/>
                  <a:pt x="2835326" y="2237770"/>
                </a:cubicBezTo>
                <a:cubicBezTo>
                  <a:pt x="2842323" y="2237770"/>
                  <a:pt x="2856316" y="2230786"/>
                  <a:pt x="2863312" y="2230786"/>
                </a:cubicBezTo>
                <a:cubicBezTo>
                  <a:pt x="2863312" y="2363488"/>
                  <a:pt x="2863312" y="2496190"/>
                  <a:pt x="2863312" y="2621908"/>
                </a:cubicBezTo>
                <a:cubicBezTo>
                  <a:pt x="2856316" y="2628893"/>
                  <a:pt x="2849319" y="2628893"/>
                  <a:pt x="2842323" y="2635877"/>
                </a:cubicBezTo>
                <a:cubicBezTo>
                  <a:pt x="2387557" y="2810485"/>
                  <a:pt x="2009752" y="3096843"/>
                  <a:pt x="1722900" y="3494950"/>
                </a:cubicBezTo>
                <a:cubicBezTo>
                  <a:pt x="1659933" y="3578762"/>
                  <a:pt x="1603962" y="3669558"/>
                  <a:pt x="1547990" y="3760354"/>
                </a:cubicBezTo>
                <a:cubicBezTo>
                  <a:pt x="1527001" y="3788292"/>
                  <a:pt x="1513008" y="3816229"/>
                  <a:pt x="1513008" y="3844166"/>
                </a:cubicBezTo>
                <a:cubicBezTo>
                  <a:pt x="1513008" y="3934963"/>
                  <a:pt x="1568980" y="4011790"/>
                  <a:pt x="1652936" y="4032743"/>
                </a:cubicBezTo>
                <a:cubicBezTo>
                  <a:pt x="1722900" y="4053696"/>
                  <a:pt x="1778871" y="4032743"/>
                  <a:pt x="1820850" y="3969884"/>
                </a:cubicBezTo>
                <a:cubicBezTo>
                  <a:pt x="1841839" y="3941947"/>
                  <a:pt x="1862828" y="3907025"/>
                  <a:pt x="1883817" y="3879088"/>
                </a:cubicBezTo>
                <a:cubicBezTo>
                  <a:pt x="1981767" y="3739401"/>
                  <a:pt x="2093709" y="3606699"/>
                  <a:pt x="2212648" y="3480981"/>
                </a:cubicBezTo>
                <a:cubicBezTo>
                  <a:pt x="2331586" y="3355263"/>
                  <a:pt x="2457521" y="3243514"/>
                  <a:pt x="2597449" y="3152718"/>
                </a:cubicBezTo>
                <a:cubicBezTo>
                  <a:pt x="2751370" y="3054937"/>
                  <a:pt x="2919283" y="2978109"/>
                  <a:pt x="3094193" y="2929219"/>
                </a:cubicBezTo>
                <a:cubicBezTo>
                  <a:pt x="3192142" y="2901282"/>
                  <a:pt x="3220128" y="2852391"/>
                  <a:pt x="3220128" y="2761595"/>
                </a:cubicBezTo>
                <a:cubicBezTo>
                  <a:pt x="3220128" y="2405394"/>
                  <a:pt x="3220128" y="2049193"/>
                  <a:pt x="3220128" y="1699976"/>
                </a:cubicBezTo>
                <a:cubicBezTo>
                  <a:pt x="3220128" y="1672039"/>
                  <a:pt x="3220128" y="1651086"/>
                  <a:pt x="3213132" y="1630133"/>
                </a:cubicBezTo>
                <a:cubicBezTo>
                  <a:pt x="3213132" y="1602196"/>
                  <a:pt x="3206135" y="1567274"/>
                  <a:pt x="3185146" y="1539337"/>
                </a:cubicBezTo>
                <a:cubicBezTo>
                  <a:pt x="3143168" y="1469493"/>
                  <a:pt x="3052215" y="1441556"/>
                  <a:pt x="2975254" y="1476478"/>
                </a:cubicBezTo>
                <a:cubicBezTo>
                  <a:pt x="2919283" y="1511399"/>
                  <a:pt x="2884301" y="1560290"/>
                  <a:pt x="2870308" y="1623149"/>
                </a:cubicBezTo>
                <a:cubicBezTo>
                  <a:pt x="2870308" y="1651086"/>
                  <a:pt x="2870308" y="1679023"/>
                  <a:pt x="2863312" y="1713945"/>
                </a:cubicBezTo>
                <a:cubicBezTo>
                  <a:pt x="2863312" y="1762835"/>
                  <a:pt x="2863312" y="1818710"/>
                  <a:pt x="2863312" y="1867600"/>
                </a:cubicBezTo>
                <a:close/>
                <a:moveTo>
                  <a:pt x="3877789" y="1867600"/>
                </a:moveTo>
                <a:cubicBezTo>
                  <a:pt x="3877789" y="1853632"/>
                  <a:pt x="3877789" y="1839663"/>
                  <a:pt x="3877789" y="1825694"/>
                </a:cubicBezTo>
                <a:cubicBezTo>
                  <a:pt x="3877789" y="1769820"/>
                  <a:pt x="3877789" y="1713945"/>
                  <a:pt x="3877789" y="1658070"/>
                </a:cubicBezTo>
                <a:cubicBezTo>
                  <a:pt x="3870792" y="1616164"/>
                  <a:pt x="3863796" y="1574258"/>
                  <a:pt x="3835810" y="1539337"/>
                </a:cubicBezTo>
                <a:cubicBezTo>
                  <a:pt x="3793832" y="1483462"/>
                  <a:pt x="3737861" y="1455525"/>
                  <a:pt x="3667897" y="1462509"/>
                </a:cubicBezTo>
                <a:cubicBezTo>
                  <a:pt x="3597933" y="1476478"/>
                  <a:pt x="3555955" y="1518384"/>
                  <a:pt x="3534965" y="1581243"/>
                </a:cubicBezTo>
                <a:cubicBezTo>
                  <a:pt x="3527969" y="1609180"/>
                  <a:pt x="3520973" y="1644102"/>
                  <a:pt x="3520973" y="1679023"/>
                </a:cubicBezTo>
                <a:cubicBezTo>
                  <a:pt x="3520973" y="2042209"/>
                  <a:pt x="3520973" y="2405394"/>
                  <a:pt x="3520973" y="2775564"/>
                </a:cubicBezTo>
                <a:cubicBezTo>
                  <a:pt x="3520973" y="2775564"/>
                  <a:pt x="3520973" y="2782548"/>
                  <a:pt x="3520973" y="2782548"/>
                </a:cubicBezTo>
                <a:cubicBezTo>
                  <a:pt x="3520973" y="2838423"/>
                  <a:pt x="3548958" y="2880329"/>
                  <a:pt x="3597933" y="2901282"/>
                </a:cubicBezTo>
                <a:cubicBezTo>
                  <a:pt x="3618922" y="2915250"/>
                  <a:pt x="3646908" y="2922235"/>
                  <a:pt x="3674893" y="2929219"/>
                </a:cubicBezTo>
                <a:cubicBezTo>
                  <a:pt x="3800828" y="2971125"/>
                  <a:pt x="3926763" y="3020015"/>
                  <a:pt x="4038706" y="3082874"/>
                </a:cubicBezTo>
                <a:cubicBezTo>
                  <a:pt x="4234605" y="3187639"/>
                  <a:pt x="4402518" y="3327326"/>
                  <a:pt x="4542446" y="3487965"/>
                </a:cubicBezTo>
                <a:cubicBezTo>
                  <a:pt x="4682374" y="3634636"/>
                  <a:pt x="4801312" y="3795276"/>
                  <a:pt x="4913255" y="3962900"/>
                </a:cubicBezTo>
                <a:cubicBezTo>
                  <a:pt x="4920251" y="3969884"/>
                  <a:pt x="4927247" y="3983853"/>
                  <a:pt x="4934244" y="3990837"/>
                </a:cubicBezTo>
                <a:cubicBezTo>
                  <a:pt x="4962229" y="4025759"/>
                  <a:pt x="4997211" y="4039728"/>
                  <a:pt x="5039190" y="4039728"/>
                </a:cubicBezTo>
                <a:cubicBezTo>
                  <a:pt x="5179117" y="4039728"/>
                  <a:pt x="5277067" y="3893057"/>
                  <a:pt x="5200107" y="3767339"/>
                </a:cubicBezTo>
                <a:cubicBezTo>
                  <a:pt x="5158128" y="3697495"/>
                  <a:pt x="5123146" y="3634636"/>
                  <a:pt x="5074172" y="3564793"/>
                </a:cubicBezTo>
                <a:cubicBezTo>
                  <a:pt x="4787320" y="3152718"/>
                  <a:pt x="4409514" y="2838423"/>
                  <a:pt x="3940756" y="2649846"/>
                </a:cubicBezTo>
                <a:cubicBezTo>
                  <a:pt x="3919767" y="2642861"/>
                  <a:pt x="3898778" y="2635877"/>
                  <a:pt x="3877789" y="2621908"/>
                </a:cubicBezTo>
                <a:cubicBezTo>
                  <a:pt x="3877789" y="2489206"/>
                  <a:pt x="3877789" y="2363488"/>
                  <a:pt x="3877789" y="2230786"/>
                </a:cubicBezTo>
                <a:cubicBezTo>
                  <a:pt x="3884785" y="2230786"/>
                  <a:pt x="3884785" y="2230786"/>
                  <a:pt x="3884785" y="2230786"/>
                </a:cubicBezTo>
                <a:cubicBezTo>
                  <a:pt x="3898778" y="2237770"/>
                  <a:pt x="3905774" y="2237770"/>
                  <a:pt x="3912771" y="2237770"/>
                </a:cubicBezTo>
                <a:cubicBezTo>
                  <a:pt x="4164641" y="2321582"/>
                  <a:pt x="4402518" y="2447300"/>
                  <a:pt x="4619406" y="2600955"/>
                </a:cubicBezTo>
                <a:cubicBezTo>
                  <a:pt x="4682374" y="2642861"/>
                  <a:pt x="4745341" y="2691752"/>
                  <a:pt x="4815305" y="2733658"/>
                </a:cubicBezTo>
                <a:cubicBezTo>
                  <a:pt x="4864280" y="2775564"/>
                  <a:pt x="4920251" y="2789532"/>
                  <a:pt x="4983218" y="2782548"/>
                </a:cubicBezTo>
                <a:cubicBezTo>
                  <a:pt x="5102157" y="2775564"/>
                  <a:pt x="5165125" y="2663814"/>
                  <a:pt x="5116150" y="2559049"/>
                </a:cubicBezTo>
                <a:cubicBezTo>
                  <a:pt x="5095161" y="2524128"/>
                  <a:pt x="5074172" y="2496190"/>
                  <a:pt x="5053182" y="2475237"/>
                </a:cubicBezTo>
                <a:cubicBezTo>
                  <a:pt x="4934244" y="2356504"/>
                  <a:pt x="4794316" y="2265707"/>
                  <a:pt x="4654388" y="2181895"/>
                </a:cubicBezTo>
                <a:cubicBezTo>
                  <a:pt x="4451493" y="2070146"/>
                  <a:pt x="4241601" y="1986334"/>
                  <a:pt x="4017716" y="1916491"/>
                </a:cubicBezTo>
                <a:cubicBezTo>
                  <a:pt x="3975738" y="1895538"/>
                  <a:pt x="3926763" y="1881569"/>
                  <a:pt x="3877789" y="1867600"/>
                </a:cubicBezTo>
                <a:close/>
              </a:path>
            </a:pathLst>
          </a:custGeom>
          <a:solidFill>
            <a:schemeClr val="accent1"/>
          </a:solidFill>
          <a:ln>
            <a:noFill/>
          </a:ln>
        </p:spPr>
      </p:sp>
      <p:sp>
        <p:nvSpPr>
          <p:cNvPr id="41" name="文本占位符 40"/>
          <p:cNvSpPr>
            <a:spLocks noGrp="1"/>
          </p:cNvSpPr>
          <p:nvPr>
            <p:ph type="body" idx="10" hasCustomPrompt="1"/>
          </p:nvPr>
        </p:nvSpPr>
        <p:spPr>
          <a:xfrm>
            <a:off x="7819905" y="1317312"/>
            <a:ext cx="306145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2" name="文本占位符 40"/>
          <p:cNvSpPr>
            <a:spLocks noGrp="1"/>
          </p:cNvSpPr>
          <p:nvPr>
            <p:ph type="body" idx="11" hasCustomPrompt="1"/>
          </p:nvPr>
        </p:nvSpPr>
        <p:spPr>
          <a:xfrm>
            <a:off x="7819905" y="2067882"/>
            <a:ext cx="306145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3" name="文本占位符 40"/>
          <p:cNvSpPr>
            <a:spLocks noGrp="1"/>
          </p:cNvSpPr>
          <p:nvPr>
            <p:ph type="body" idx="12" hasCustomPrompt="1"/>
          </p:nvPr>
        </p:nvSpPr>
        <p:spPr>
          <a:xfrm>
            <a:off x="7819905" y="2818452"/>
            <a:ext cx="306145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4" name="文本占位符 40"/>
          <p:cNvSpPr>
            <a:spLocks noGrp="1"/>
          </p:cNvSpPr>
          <p:nvPr>
            <p:ph type="body" idx="13" hasCustomPrompt="1"/>
          </p:nvPr>
        </p:nvSpPr>
        <p:spPr>
          <a:xfrm>
            <a:off x="7819905" y="4319592"/>
            <a:ext cx="306145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36" name="文本占位符 40"/>
          <p:cNvSpPr>
            <a:spLocks noGrp="1"/>
          </p:cNvSpPr>
          <p:nvPr>
            <p:ph type="body" idx="14" hasCustomPrompt="1"/>
          </p:nvPr>
        </p:nvSpPr>
        <p:spPr>
          <a:xfrm>
            <a:off x="7819905" y="3569022"/>
            <a:ext cx="306145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2" name="文本框 1"/>
          <p:cNvSpPr txBox="1"/>
          <p:nvPr/>
        </p:nvSpPr>
        <p:spPr>
          <a:xfrm>
            <a:off x="6809256" y="1268764"/>
            <a:ext cx="675822" cy="584775"/>
          </a:xfrm>
          <a:prstGeom prst="rect">
            <a:avLst/>
          </a:prstGeom>
          <a:noFill/>
        </p:spPr>
        <p:txBody>
          <a:bodyPr wrap="square">
            <a:spAutoFit/>
          </a:bodyPr>
          <a:lstStyle/>
          <a:p>
            <a:r>
              <a:rPr lang="en-US" sz="3200" b="1">
                <a:solidFill>
                  <a:srgbClr val="9A0001"/>
                </a:solidFill>
              </a:rPr>
              <a:t>01.</a:t>
            </a:r>
            <a:endParaRPr lang="zh-CN" sz="3200" b="1">
              <a:solidFill>
                <a:srgbClr val="9A0001"/>
              </a:solidFill>
            </a:endParaRPr>
          </a:p>
        </p:txBody>
      </p:sp>
      <p:sp>
        <p:nvSpPr>
          <p:cNvPr id="39" name="文本框 38"/>
          <p:cNvSpPr txBox="1"/>
          <p:nvPr/>
        </p:nvSpPr>
        <p:spPr>
          <a:xfrm>
            <a:off x="6809256" y="2016836"/>
            <a:ext cx="675822" cy="584775"/>
          </a:xfrm>
          <a:prstGeom prst="rect">
            <a:avLst/>
          </a:prstGeom>
          <a:noFill/>
        </p:spPr>
        <p:txBody>
          <a:bodyPr wrap="square">
            <a:spAutoFit/>
          </a:bodyPr>
          <a:lstStyle/>
          <a:p>
            <a:r>
              <a:rPr lang="en-US" sz="3200" b="1">
                <a:solidFill>
                  <a:srgbClr val="9A0001"/>
                </a:solidFill>
              </a:rPr>
              <a:t>02.</a:t>
            </a:r>
            <a:endParaRPr lang="zh-CN" sz="3200" b="1">
              <a:solidFill>
                <a:srgbClr val="9A0001"/>
              </a:solidFill>
            </a:endParaRPr>
          </a:p>
        </p:txBody>
      </p:sp>
      <p:sp>
        <p:nvSpPr>
          <p:cNvPr id="40" name="文本框 39"/>
          <p:cNvSpPr txBox="1"/>
          <p:nvPr/>
        </p:nvSpPr>
        <p:spPr>
          <a:xfrm>
            <a:off x="6809256" y="2764908"/>
            <a:ext cx="675822" cy="584775"/>
          </a:xfrm>
          <a:prstGeom prst="rect">
            <a:avLst/>
          </a:prstGeom>
          <a:noFill/>
        </p:spPr>
        <p:txBody>
          <a:bodyPr wrap="square">
            <a:spAutoFit/>
          </a:bodyPr>
          <a:lstStyle/>
          <a:p>
            <a:r>
              <a:rPr lang="en-US" sz="3200" b="1">
                <a:solidFill>
                  <a:srgbClr val="9A0001"/>
                </a:solidFill>
              </a:rPr>
              <a:t>03.</a:t>
            </a:r>
            <a:endParaRPr lang="zh-CN" sz="3200" b="1">
              <a:solidFill>
                <a:srgbClr val="9A0001"/>
              </a:solidFill>
            </a:endParaRPr>
          </a:p>
        </p:txBody>
      </p:sp>
      <p:sp>
        <p:nvSpPr>
          <p:cNvPr id="45" name="文本框 44"/>
          <p:cNvSpPr txBox="1"/>
          <p:nvPr/>
        </p:nvSpPr>
        <p:spPr>
          <a:xfrm>
            <a:off x="6809256" y="3512980"/>
            <a:ext cx="675822" cy="584775"/>
          </a:xfrm>
          <a:prstGeom prst="rect">
            <a:avLst/>
          </a:prstGeom>
          <a:noFill/>
        </p:spPr>
        <p:txBody>
          <a:bodyPr wrap="square">
            <a:spAutoFit/>
          </a:bodyPr>
          <a:lstStyle/>
          <a:p>
            <a:r>
              <a:rPr lang="en-US" sz="3200" b="1">
                <a:solidFill>
                  <a:srgbClr val="9A0001"/>
                </a:solidFill>
              </a:rPr>
              <a:t>04.</a:t>
            </a:r>
            <a:endParaRPr lang="zh-CN" sz="3200" b="1">
              <a:solidFill>
                <a:srgbClr val="9A0001"/>
              </a:solidFill>
            </a:endParaRPr>
          </a:p>
        </p:txBody>
      </p:sp>
      <p:sp>
        <p:nvSpPr>
          <p:cNvPr id="46" name="文本框 45"/>
          <p:cNvSpPr txBox="1"/>
          <p:nvPr/>
        </p:nvSpPr>
        <p:spPr>
          <a:xfrm>
            <a:off x="6809256" y="4261052"/>
            <a:ext cx="675822" cy="584775"/>
          </a:xfrm>
          <a:prstGeom prst="rect">
            <a:avLst/>
          </a:prstGeom>
          <a:noFill/>
        </p:spPr>
        <p:txBody>
          <a:bodyPr wrap="square">
            <a:spAutoFit/>
          </a:bodyPr>
          <a:lstStyle/>
          <a:p>
            <a:r>
              <a:rPr lang="en-US" sz="3200" b="1">
                <a:solidFill>
                  <a:srgbClr val="9A0001"/>
                </a:solidFill>
              </a:rPr>
              <a:t>05.</a:t>
            </a:r>
            <a:endParaRPr lang="zh-CN" sz="3200" b="1">
              <a:solidFill>
                <a:srgbClr val="9A0001"/>
              </a:solidFill>
            </a:endParaRPr>
          </a:p>
        </p:txBody>
      </p:sp>
      <p:sp>
        <p:nvSpPr>
          <p:cNvPr id="47" name="文本占位符 40"/>
          <p:cNvSpPr>
            <a:spLocks noGrp="1"/>
          </p:cNvSpPr>
          <p:nvPr>
            <p:ph type="body" idx="15" hasCustomPrompt="1"/>
          </p:nvPr>
        </p:nvSpPr>
        <p:spPr>
          <a:xfrm>
            <a:off x="7819905" y="5070163"/>
            <a:ext cx="3061455" cy="487680"/>
          </a:xfrm>
        </p:spPr>
        <p:txBody>
          <a:bodyPr>
            <a:normAutofit/>
          </a:bodyPr>
          <a:lstStyle>
            <a:lvl1pPr marL="0" lvl="0" indent="0" algn="l" defTabSz="914400">
              <a:buNone/>
              <a:defRPr lang="zh-CN" sz="2800" kern="1200">
                <a:solidFill>
                  <a:srgbClr val="000000">
                    <a:lumMod val="85000"/>
                    <a:lumOff val="15000"/>
                  </a:srgbClr>
                </a:solidFill>
                <a:latin typeface="微软雅黑" panose="020B0503020204020204" charset="-122"/>
                <a:ea typeface="微软雅黑" panose="020B0503020204020204" charset="-122"/>
              </a:defRPr>
            </a:lvl1pPr>
            <a:lvl2pPr marL="457200" lvl="1" indent="0">
              <a:buNone/>
            </a:lvl2pPr>
          </a:lstStyle>
          <a:p>
            <a:pPr lvl="0"/>
            <a:r>
              <a:rPr lang="zh-CN"/>
              <a:t>输入目录标题</a:t>
            </a:r>
          </a:p>
        </p:txBody>
      </p:sp>
      <p:sp>
        <p:nvSpPr>
          <p:cNvPr id="48" name="文本框 47"/>
          <p:cNvSpPr txBox="1"/>
          <p:nvPr/>
        </p:nvSpPr>
        <p:spPr>
          <a:xfrm>
            <a:off x="6809256" y="5009126"/>
            <a:ext cx="675822" cy="584775"/>
          </a:xfrm>
          <a:prstGeom prst="rect">
            <a:avLst/>
          </a:prstGeom>
          <a:noFill/>
        </p:spPr>
        <p:txBody>
          <a:bodyPr wrap="square">
            <a:spAutoFit/>
          </a:bodyPr>
          <a:lstStyle/>
          <a:p>
            <a:r>
              <a:rPr lang="en-US" sz="3200" b="1">
                <a:solidFill>
                  <a:srgbClr val="9A0001"/>
                </a:solidFill>
              </a:rPr>
              <a:t>06.</a:t>
            </a:r>
            <a:endParaRPr lang="zh-CN" sz="3200" b="1">
              <a:solidFill>
                <a:srgbClr val="9A0001"/>
              </a:solidFill>
            </a:endParaRPr>
          </a:p>
        </p:txBody>
      </p:sp>
    </p:spTree>
    <p:extLst>
      <p:ext uri="{BB962C8B-B14F-4D97-AF65-F5344CB8AC3E}">
        <p14:creationId xmlns:p14="http://schemas.microsoft.com/office/powerpoint/2010/main" val="34115815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章节页">
    <p:spTree>
      <p:nvGrpSpPr>
        <p:cNvPr id="1" name=""/>
        <p:cNvGrpSpPr/>
        <p:nvPr/>
      </p:nvGrpSpPr>
      <p:grpSpPr>
        <a:xfrm>
          <a:off x="0" y="0"/>
          <a:ext cx="0" cy="0"/>
          <a:chOff x="0" y="0"/>
          <a:chExt cx="0" cy="0"/>
        </a:xfrm>
      </p:grpSpPr>
      <p:sp>
        <p:nvSpPr>
          <p:cNvPr id="66" name="矩形 65"/>
          <p:cNvSpPr/>
          <p:nvPr/>
        </p:nvSpPr>
        <p:spPr>
          <a:xfrm>
            <a:off x="0" y="1764872"/>
            <a:ext cx="12192000" cy="3328257"/>
          </a:xfrm>
          <a:prstGeom prst="rect">
            <a:avLst/>
          </a:prstGeom>
          <a:solidFill>
            <a:schemeClr val="accent1"/>
          </a:solidFill>
          <a:ln>
            <a:noFill/>
          </a:ln>
        </p:spPr>
        <p:txBody>
          <a:bodyPr vert="horz" wrap="square" lIns="91440" tIns="45720" rIns="91440" bIns="45720" numCol="1" spcCol="0" anchor="ctr" anchorCtr="0"/>
          <a:lstStyle/>
          <a:p>
            <a:pPr marL="0" lvl="0" indent="0" algn="ctr" defTabSz="914400">
              <a:lnSpc>
                <a:spcPct val="100000"/>
              </a:lnSpc>
              <a:spcBef>
                <a:spcPts val="0"/>
              </a:spcBef>
              <a:spcAft>
                <a:spcPts val="0"/>
              </a:spcAft>
              <a:buClrTx/>
              <a:buSzTx/>
              <a:buFontTx/>
              <a:buNone/>
            </a:pPr>
            <a:endParaRPr lang="zh-CN" sz="1800" b="0" i="0" u="none" strike="noStrike" kern="1200" spc="0" baseline="0">
              <a:solidFill>
                <a:srgbClr val="FFFFFF"/>
              </a:solidFill>
              <a:latin typeface="Arial" panose="020B0604020202020204"/>
              <a:ea typeface="微软雅黑" panose="020B0503020204020204" charset="-122"/>
            </a:endParaRPr>
          </a:p>
        </p:txBody>
      </p:sp>
      <p:cxnSp>
        <p:nvCxnSpPr>
          <p:cNvPr id="70" name="直接连接符 69"/>
          <p:cNvCxnSpPr/>
          <p:nvPr/>
        </p:nvCxnSpPr>
        <p:spPr>
          <a:xfrm>
            <a:off x="996403" y="3428999"/>
            <a:ext cx="377398" cy="0"/>
          </a:xfrm>
          <a:prstGeom prst="line">
            <a:avLst/>
          </a:prstGeom>
          <a:ln w="6350">
            <a:solidFill>
              <a:schemeClr val="bg1"/>
            </a:solidFill>
            <a:prstDash val="solid"/>
            <a:miter/>
          </a:ln>
        </p:spPr>
      </p:cxnSp>
      <p:sp>
        <p:nvSpPr>
          <p:cNvPr id="4" name="文本占位符 3"/>
          <p:cNvSpPr>
            <a:spLocks noGrp="1"/>
          </p:cNvSpPr>
          <p:nvPr>
            <p:ph type="body" idx="10" hasCustomPrompt="1"/>
          </p:nvPr>
        </p:nvSpPr>
        <p:spPr>
          <a:xfrm>
            <a:off x="2465501" y="2552244"/>
            <a:ext cx="5716686" cy="707886"/>
          </a:xfrm>
        </p:spPr>
        <p:txBody>
          <a:bodyPr anchor="ctr" anchorCtr="0">
            <a:normAutofit/>
          </a:bodyPr>
          <a:lstStyle>
            <a:lvl1pPr marL="0" lvl="0" indent="0">
              <a:buFontTx/>
              <a:buNone/>
              <a:defRPr lang="zh-CN" sz="4000" b="1" i="0" u="none" strike="noStrike" kern="1200" spc="0" baseline="0">
                <a:solidFill>
                  <a:srgbClr val="FFFFFF"/>
                </a:solidFill>
                <a:latin typeface="Arial" panose="020B0604020202020204"/>
                <a:ea typeface="微软雅黑" panose="020B0503020204020204" charset="-122"/>
              </a:defRPr>
            </a:lvl1pPr>
          </a:lstStyle>
          <a:p>
            <a:pPr marL="0" lvl="0" indent="0" algn="l" defTabSz="914400">
              <a:lnSpc>
                <a:spcPct val="100000"/>
              </a:lnSpc>
              <a:spcBef>
                <a:spcPts val="0"/>
              </a:spcBef>
              <a:spcAft>
                <a:spcPts val="0"/>
              </a:spcAft>
              <a:buClrTx/>
              <a:buSzTx/>
              <a:buFontTx/>
              <a:buNone/>
            </a:pPr>
            <a:r>
              <a:rPr lang="en-US"/>
              <a:t>XX</a:t>
            </a:r>
            <a:endParaRPr lang="zh-CN"/>
          </a:p>
        </p:txBody>
      </p:sp>
      <p:sp>
        <p:nvSpPr>
          <p:cNvPr id="127" name="文本占位符 3"/>
          <p:cNvSpPr>
            <a:spLocks noGrp="1"/>
          </p:cNvSpPr>
          <p:nvPr>
            <p:ph type="body" idx="11" hasCustomPrompt="1"/>
          </p:nvPr>
        </p:nvSpPr>
        <p:spPr>
          <a:xfrm>
            <a:off x="882188" y="3684327"/>
            <a:ext cx="7299999" cy="887667"/>
          </a:xfrm>
        </p:spPr>
        <p:txBody>
          <a:bodyPr/>
          <a:lstStyle>
            <a:lvl1pPr marL="0" lvl="0" indent="0">
              <a:buFontTx/>
              <a:buNone/>
              <a:defRPr lang="zh-CN" sz="4800" b="1" kern="1200" spc="400">
                <a:solidFill>
                  <a:srgbClr val="FFFFFF"/>
                </a:solidFill>
                <a:latin typeface="Arial" panose="020B0604020202020204"/>
                <a:ea typeface="微软雅黑" panose="020B0503020204020204" charset="-122"/>
              </a:defRPr>
            </a:lvl1pPr>
          </a:lstStyle>
          <a:p>
            <a:pPr marL="0" lvl="0" indent="0" algn="l" defTabSz="914400">
              <a:lnSpc>
                <a:spcPct val="100000"/>
              </a:lnSpc>
              <a:spcBef>
                <a:spcPts val="0"/>
              </a:spcBef>
              <a:spcAft>
                <a:spcPts val="0"/>
              </a:spcAft>
              <a:buClrTx/>
              <a:buSzTx/>
              <a:buFontTx/>
              <a:buNone/>
            </a:pPr>
            <a:r>
              <a:rPr lang="zh-CN"/>
              <a:t>输入标题文本</a:t>
            </a:r>
          </a:p>
        </p:txBody>
      </p:sp>
      <p:pic>
        <p:nvPicPr>
          <p:cNvPr id="128" name="图形 127"/>
          <p:cNvPicPr>
            <a:picLocks noChangeAspect="1"/>
          </p:cNvPicPr>
          <p:nvPr/>
        </p:nvPicPr>
        <p:blipFill>
          <a:blip r:embed="rId2"/>
          <a:stretch>
            <a:fillRect/>
          </a:stretch>
        </p:blipFill>
        <p:spPr>
          <a:xfrm>
            <a:off x="8863687" y="1559486"/>
            <a:ext cx="5172316" cy="3739027"/>
          </a:xfrm>
          <a:prstGeom prst="rect">
            <a:avLst/>
          </a:prstGeom>
        </p:spPr>
      </p:pic>
      <p:grpSp>
        <p:nvGrpSpPr>
          <p:cNvPr id="62" name="组合 61"/>
          <p:cNvGrpSpPr/>
          <p:nvPr/>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64"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65"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67"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68"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69"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1"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29"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30"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31"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32"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33"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34"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35"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36"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37"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38" name="组合 137"/>
          <p:cNvGrpSpPr/>
          <p:nvPr/>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0"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1"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2"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3"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4"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5"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6"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7"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8"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51" name="组合 150"/>
          <p:cNvSpPr/>
          <p:nvPr/>
        </p:nvSpPr>
        <p:spPr>
          <a:xfrm>
            <a:off x="882188" y="613507"/>
            <a:ext cx="664422" cy="662874"/>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sp>
        <p:nvSpPr>
          <p:cNvPr id="5" name="矩形 4"/>
          <p:cNvSpPr/>
          <p:nvPr/>
        </p:nvSpPr>
        <p:spPr>
          <a:xfrm>
            <a:off x="875308" y="2536911"/>
            <a:ext cx="1503040" cy="707886"/>
          </a:xfrm>
          <a:prstGeom prst="rect">
            <a:avLst/>
          </a:prstGeom>
        </p:spPr>
        <p:txBody>
          <a:bodyPr wrap="none">
            <a:spAutoFit/>
          </a:bodyPr>
          <a:lstStyle/>
          <a:p>
            <a:r>
              <a:rPr lang="en-US" sz="4000" b="0" i="0" u="none" strike="noStrike" kern="1200" spc="0" baseline="0">
                <a:solidFill>
                  <a:srgbClr val="FFFFFF"/>
                </a:solidFill>
                <a:latin typeface="Arial" panose="020B0604020202020204"/>
                <a:ea typeface="微软雅黑" panose="020B0503020204020204" charset="-122"/>
              </a:rPr>
              <a:t>PART</a:t>
            </a:r>
            <a:endParaRPr lang="zh-CN" sz="4000" b="0" i="0" u="none" strike="noStrike" kern="1200" spc="0" baseline="0">
              <a:solidFill>
                <a:srgbClr val="FFFFFF"/>
              </a:solidFill>
              <a:latin typeface="Arial" panose="020B0604020202020204"/>
              <a:ea typeface="微软雅黑" panose="020B0503020204020204" charset="-122"/>
            </a:endParaRPr>
          </a:p>
        </p:txBody>
      </p:sp>
    </p:spTree>
    <p:extLst>
      <p:ext uri="{BB962C8B-B14F-4D97-AF65-F5344CB8AC3E}">
        <p14:creationId xmlns:p14="http://schemas.microsoft.com/office/powerpoint/2010/main" val="2138564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结尾">
    <p:spTree>
      <p:nvGrpSpPr>
        <p:cNvPr id="1" name=""/>
        <p:cNvGrpSpPr/>
        <p:nvPr/>
      </p:nvGrpSpPr>
      <p:grpSpPr>
        <a:xfrm>
          <a:off x="0" y="0"/>
          <a:ext cx="0" cy="0"/>
          <a:chOff x="0" y="0"/>
          <a:chExt cx="0" cy="0"/>
        </a:xfrm>
      </p:grpSpPr>
      <p:sp>
        <p:nvSpPr>
          <p:cNvPr id="66" name="矩形 65"/>
          <p:cNvSpPr/>
          <p:nvPr/>
        </p:nvSpPr>
        <p:spPr>
          <a:xfrm>
            <a:off x="0" y="1764872"/>
            <a:ext cx="12192000" cy="3328257"/>
          </a:xfrm>
          <a:prstGeom prst="rect">
            <a:avLst/>
          </a:prstGeom>
          <a:solidFill>
            <a:schemeClr val="accent1"/>
          </a:solidFill>
          <a:ln>
            <a:noFill/>
          </a:ln>
        </p:spPr>
        <p:txBody>
          <a:bodyPr vert="horz" wrap="square" lIns="91440" tIns="45720" rIns="91440" bIns="45720" numCol="1" spcCol="0" anchor="ctr" anchorCtr="0"/>
          <a:lstStyle/>
          <a:p>
            <a:pPr marL="0" lvl="0" indent="0" algn="ctr" defTabSz="914400">
              <a:lnSpc>
                <a:spcPct val="100000"/>
              </a:lnSpc>
              <a:spcBef>
                <a:spcPts val="0"/>
              </a:spcBef>
              <a:spcAft>
                <a:spcPts val="0"/>
              </a:spcAft>
              <a:buClrTx/>
              <a:buSzTx/>
              <a:buFontTx/>
              <a:buNone/>
            </a:pPr>
            <a:endParaRPr lang="zh-CN" sz="1800" b="0" i="0" u="none" strike="noStrike" kern="1200" spc="0" baseline="0">
              <a:solidFill>
                <a:srgbClr val="FFFFFF"/>
              </a:solidFill>
              <a:latin typeface="Arial" panose="020B0604020202020204"/>
              <a:ea typeface="微软雅黑" panose="020B0503020204020204" charset="-122"/>
            </a:endParaRPr>
          </a:p>
        </p:txBody>
      </p:sp>
      <p:sp>
        <p:nvSpPr>
          <p:cNvPr id="63" name="椭圆 62"/>
          <p:cNvSpPr/>
          <p:nvPr/>
        </p:nvSpPr>
        <p:spPr>
          <a:xfrm>
            <a:off x="5197121" y="624817"/>
            <a:ext cx="1826782" cy="1826782"/>
          </a:xfrm>
          <a:prstGeom prst="ellipse">
            <a:avLst/>
          </a:prstGeom>
          <a:solidFill>
            <a:schemeClr val="bg1"/>
          </a:solidFill>
          <a:ln>
            <a:noFill/>
          </a:ln>
        </p:spPr>
        <p:txBody>
          <a:bodyPr vert="horz" wrap="square" lIns="91440" tIns="45720" rIns="91440" bIns="45720" numCol="1" spcCol="0" anchor="ctr" anchorCtr="0"/>
          <a:lstStyle/>
          <a:p>
            <a:pPr marL="0" lvl="0" indent="0" algn="ctr" defTabSz="914400">
              <a:lnSpc>
                <a:spcPct val="100000"/>
              </a:lnSpc>
              <a:spcBef>
                <a:spcPts val="0"/>
              </a:spcBef>
              <a:spcAft>
                <a:spcPts val="0"/>
              </a:spcAft>
              <a:buClrTx/>
              <a:buSzTx/>
              <a:buFontTx/>
              <a:buNone/>
            </a:pPr>
            <a:endParaRPr lang="zh-CN" sz="1800" b="0" i="0" u="none" strike="noStrike" kern="1200" spc="0" baseline="0">
              <a:solidFill>
                <a:srgbClr val="FFFFFF"/>
              </a:solidFill>
              <a:latin typeface="Arial" panose="020B0604020202020204"/>
              <a:ea typeface="微软雅黑" panose="020B0503020204020204" charset="-122"/>
            </a:endParaRPr>
          </a:p>
        </p:txBody>
      </p:sp>
      <p:sp>
        <p:nvSpPr>
          <p:cNvPr id="64" name="组合 63"/>
          <p:cNvSpPr/>
          <p:nvPr/>
        </p:nvSpPr>
        <p:spPr>
          <a:xfrm>
            <a:off x="5317814" y="741574"/>
            <a:ext cx="1614432" cy="1610666"/>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solidFill>
          <a:ln>
            <a:noFill/>
          </a:ln>
        </p:spPr>
      </p:sp>
      <p:sp>
        <p:nvSpPr>
          <p:cNvPr id="147" name="标题 1"/>
          <p:cNvSpPr>
            <a:spLocks noGrp="1"/>
          </p:cNvSpPr>
          <p:nvPr>
            <p:ph type="ctrTitle" hasCustomPrompt="1"/>
          </p:nvPr>
        </p:nvSpPr>
        <p:spPr>
          <a:xfrm>
            <a:off x="1615440" y="2929530"/>
            <a:ext cx="8961120" cy="1213643"/>
          </a:xfrm>
        </p:spPr>
        <p:txBody>
          <a:bodyPr anchor="ctr"/>
          <a:lstStyle>
            <a:lvl1pPr lvl="0" algn="ctr">
              <a:defRPr lang="zh-CN" sz="6000" b="1" i="0" u="none" strike="noStrike" kern="1200" spc="400" baseline="0">
                <a:solidFill>
                  <a:srgbClr val="FFFFFF"/>
                </a:solidFill>
                <a:latin typeface="Arial" panose="020B0604020202020204"/>
                <a:ea typeface="微软雅黑" panose="020B0503020204020204" charset="-122"/>
              </a:defRPr>
            </a:lvl1pPr>
          </a:lstStyle>
          <a:p>
            <a:pPr marL="0" lvl="0" indent="0" algn="ctr" defTabSz="914400">
              <a:lnSpc>
                <a:spcPct val="110000"/>
              </a:lnSpc>
              <a:spcBef>
                <a:spcPts val="0"/>
              </a:spcBef>
              <a:spcAft>
                <a:spcPts val="0"/>
              </a:spcAft>
              <a:buClrTx/>
              <a:buSzTx/>
              <a:buFontTx/>
              <a:buNone/>
            </a:pPr>
            <a:r>
              <a:rPr lang="zh-CN"/>
              <a:t>单击此处编辑结束语</a:t>
            </a:r>
          </a:p>
        </p:txBody>
      </p:sp>
      <p:sp>
        <p:nvSpPr>
          <p:cNvPr id="148" name="副标题 2"/>
          <p:cNvSpPr>
            <a:spLocks noGrp="1"/>
          </p:cNvSpPr>
          <p:nvPr>
            <p:ph type="subTitle" idx="1" hasCustomPrompt="1"/>
          </p:nvPr>
        </p:nvSpPr>
        <p:spPr>
          <a:xfrm>
            <a:off x="3105150" y="5630308"/>
            <a:ext cx="5981700" cy="360071"/>
          </a:xfrm>
        </p:spPr>
        <p:txBody>
          <a:bodyPr>
            <a:normAutofit/>
          </a:bodyPr>
          <a:lstStyle>
            <a:lvl1pPr marL="0" lvl="0" indent="0" algn="ctr">
              <a:buNone/>
              <a:defRPr lang="zh-CN" sz="1800" kern="1200">
                <a:solidFill>
                  <a:srgbClr val="000000">
                    <a:lumMod val="75000"/>
                    <a:lumOff val="25000"/>
                  </a:srgbClr>
                </a:solidFill>
                <a:latin typeface="Arial" panose="020B0604020202020204"/>
                <a:ea typeface="微软雅黑" panose="020B0503020204020204" charset="-122"/>
              </a:defRPr>
            </a:lvl1pPr>
            <a:lvl2pPr marL="457200" lvl="1" indent="0" algn="ctr">
              <a:buNone/>
              <a:defRPr sz="2000"/>
            </a:lvl2pPr>
            <a:lvl3pPr marL="914400" lvl="2" indent="0" algn="ctr">
              <a:buNone/>
              <a:defRPr sz="1800"/>
            </a:lvl3pPr>
            <a:lvl4pPr marL="1371600" lvl="3" indent="0" algn="ctr">
              <a:buNone/>
              <a:defRPr sz="1600"/>
            </a:lvl4pPr>
            <a:lvl5pPr marL="1828800" lvl="4" indent="0" algn="ctr">
              <a:buNone/>
              <a:defRPr sz="1600"/>
            </a:lvl5pPr>
            <a:lvl6pPr marL="2286000" lvl="5" indent="0" algn="ctr">
              <a:buNone/>
              <a:defRPr sz="1600"/>
            </a:lvl6pPr>
            <a:lvl7pPr marL="2743200" lvl="6" indent="0" algn="ctr">
              <a:buNone/>
              <a:defRPr sz="1600"/>
            </a:lvl7pPr>
            <a:lvl8pPr marL="3200400" lvl="7" indent="0" algn="ctr">
              <a:buNone/>
              <a:defRPr sz="1600"/>
            </a:lvl8pPr>
            <a:lvl9pPr marL="3657600" lvl="8" indent="0" algn="ctr">
              <a:buNone/>
              <a:defRPr sz="1600"/>
            </a:lvl9pPr>
          </a:lstStyle>
          <a:p>
            <a:r>
              <a:rPr lang="zh-CN"/>
              <a:t>单击此处编辑作者信息</a:t>
            </a:r>
          </a:p>
        </p:txBody>
      </p:sp>
    </p:spTree>
    <p:extLst>
      <p:ext uri="{BB962C8B-B14F-4D97-AF65-F5344CB8AC3E}">
        <p14:creationId xmlns:p14="http://schemas.microsoft.com/office/powerpoint/2010/main" val="1647846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内容页-标题">
    <p:spTree>
      <p:nvGrpSpPr>
        <p:cNvPr id="1" name=""/>
        <p:cNvGrpSpPr/>
        <p:nvPr/>
      </p:nvGrpSpPr>
      <p:grpSpPr>
        <a:xfrm>
          <a:off x="0" y="0"/>
          <a:ext cx="0" cy="0"/>
          <a:chOff x="0" y="0"/>
          <a:chExt cx="0" cy="0"/>
        </a:xfrm>
      </p:grpSpPr>
      <p:grpSp>
        <p:nvGrpSpPr>
          <p:cNvPr id="121" name="组合 120"/>
          <p:cNvGrpSpPr/>
          <p:nvPr/>
        </p:nvGrpSpPr>
        <p:grpSpPr>
          <a:xfrm>
            <a:off x="10177780" y="329882"/>
            <a:ext cx="1512002" cy="444892"/>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sp>
        <p:nvSpPr>
          <p:cNvPr id="176"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sp>
        <p:nvSpPr>
          <p:cNvPr id="63" name="文本框 62"/>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Tree>
    <p:extLst>
      <p:ext uri="{BB962C8B-B14F-4D97-AF65-F5344CB8AC3E}">
        <p14:creationId xmlns:p14="http://schemas.microsoft.com/office/powerpoint/2010/main" val="1338215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内容页-标题&amp;副标题">
    <p:spTree>
      <p:nvGrpSpPr>
        <p:cNvPr id="1" name=""/>
        <p:cNvGrpSpPr/>
        <p:nvPr/>
      </p:nvGrpSpPr>
      <p:grpSpPr>
        <a:xfrm>
          <a:off x="0" y="0"/>
          <a:ext cx="0" cy="0"/>
          <a:chOff x="0" y="0"/>
          <a:chExt cx="0" cy="0"/>
        </a:xfrm>
      </p:grpSpPr>
      <p:grpSp>
        <p:nvGrpSpPr>
          <p:cNvPr id="121" name="组合 120"/>
          <p:cNvGrpSpPr/>
          <p:nvPr/>
        </p:nvGrpSpPr>
        <p:grpSpPr>
          <a:xfrm>
            <a:off x="9621520" y="307022"/>
            <a:ext cx="2190182" cy="644440"/>
            <a:chOff x="9556201" y="498129"/>
            <a:chExt cx="1993881" cy="586680"/>
          </a:xfrm>
        </p:grpSpPr>
        <p:grpSp>
          <p:nvGrpSpPr>
            <p:cNvPr id="122" name="组合 121"/>
            <p:cNvGrpSpPr/>
            <p:nvPr/>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1"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2"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3"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4"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5"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6"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7"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8"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69"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0"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1"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2"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3"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4"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75"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123" name="组合 122"/>
            <p:cNvGrpSpPr/>
            <p:nvPr/>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49"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0"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1"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2"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3"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4"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5"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6"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7"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8"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159"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124" name="组合 123"/>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grpSp>
        <p:nvGrpSpPr>
          <p:cNvPr id="177" name="组合 176"/>
          <p:cNvGrpSpPr/>
          <p:nvPr/>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w="6350">
              <a:solidFill>
                <a:schemeClr val="bg1">
                  <a:lumMod val="65000"/>
                </a:schemeClr>
              </a:solidFill>
              <a:prstDash val="solid"/>
              <a:miter/>
            </a:ln>
          </p:spPr>
        </p:cxnSp>
        <p:cxnSp>
          <p:nvCxnSpPr>
            <p:cNvPr id="179" name="直接连接符 178"/>
            <p:cNvCxnSpPr/>
            <p:nvPr/>
          </p:nvCxnSpPr>
          <p:spPr>
            <a:xfrm>
              <a:off x="7460343" y="1311756"/>
              <a:ext cx="589713" cy="0"/>
            </a:xfrm>
            <a:prstGeom prst="line">
              <a:avLst/>
            </a:prstGeom>
            <a:ln w="38100">
              <a:solidFill>
                <a:schemeClr val="accent1"/>
              </a:solidFill>
              <a:prstDash val="solid"/>
              <a:miter/>
            </a:ln>
          </p:spPr>
        </p:cxnSp>
      </p:grpSp>
      <p:sp>
        <p:nvSpPr>
          <p:cNvPr id="61" name="灯片编号占位符 8"/>
          <p:cNvSpPr>
            <a:spLocks noGrp="1"/>
          </p:cNvSpPr>
          <p:nvPr>
            <p:ph type="sldNum" idx="4"/>
          </p:nvPr>
        </p:nvSpPr>
        <p:spPr>
          <a:xfrm>
            <a:off x="9021031" y="6401973"/>
            <a:ext cx="2743200" cy="292196"/>
          </a:xfrm>
          <a:prstGeom prst="rect">
            <a:avLst/>
          </a:prstGeom>
        </p:spPr>
        <p:txBody>
          <a:bodyPr vert="horz" lIns="91440" tIns="45720" rIns="91440" bIns="45720" anchor="ctr"/>
          <a:lstStyle>
            <a:lvl1pPr lvl="0" algn="r">
              <a:defRPr sz="2800" b="1">
                <a:solidFill>
                  <a:schemeClr val="tx1">
                    <a:lumMod val="50000"/>
                    <a:lumOff val="50000"/>
                  </a:schemeClr>
                </a:solidFill>
                <a:latin typeface="Times New Roman" panose="02020603050405020304"/>
              </a:defRPr>
            </a:lvl1pPr>
          </a:lstStyle>
          <a:p>
            <a:r>
              <a:rPr lang="en-US"/>
              <a:t>&lt; </a:t>
            </a:r>
            <a:fld id="{A548B57D-AE10-4CF7-A9DF-59FEFA91B28E}" type="slidenum">
              <a:rPr lang="en-US" altLang="zh-CN" smtClean="0"/>
              <a:t>‹#›</a:t>
            </a:fld>
            <a:r>
              <a:rPr lang="zh-CN"/>
              <a:t> </a:t>
            </a:r>
            <a:r>
              <a:rPr lang="en-US"/>
              <a:t>&gt;</a:t>
            </a:r>
            <a:endParaRPr lang="zh-CN"/>
          </a:p>
        </p:txBody>
      </p:sp>
      <p:sp>
        <p:nvSpPr>
          <p:cNvPr id="63"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sp>
        <p:nvSpPr>
          <p:cNvPr id="3" name="文本占位符 2"/>
          <p:cNvSpPr>
            <a:spLocks noGrp="1"/>
          </p:cNvSpPr>
          <p:nvPr>
            <p:ph type="body" idx="10" hasCustomPrompt="1"/>
          </p:nvPr>
        </p:nvSpPr>
        <p:spPr>
          <a:xfrm>
            <a:off x="442913" y="944610"/>
            <a:ext cx="9056687" cy="381629"/>
          </a:xfrm>
        </p:spPr>
        <p:txBody>
          <a:bodyPr vert="horz" lIns="91440" tIns="45720" rIns="91440" bIns="45720" anchor="ctr">
            <a:normAutofit/>
          </a:bodyPr>
          <a:lstStyle>
            <a:lvl1pPr lvl="0">
              <a:defRPr lang="zh-CN" sz="2000" b="1">
                <a:solidFill>
                  <a:schemeClr val="tx1">
                    <a:lumMod val="75000"/>
                    <a:lumOff val="25000"/>
                  </a:schemeClr>
                </a:solidFill>
              </a:defRPr>
            </a:lvl1pPr>
          </a:lstStyle>
          <a:p>
            <a:pPr marL="342900" lvl="0" indent="-342900">
              <a:spcBef>
                <a:spcPct val="0"/>
              </a:spcBef>
              <a:spcAft>
                <a:spcPts val="0"/>
              </a:spcAft>
              <a:buClrTx/>
              <a:buSzTx/>
            </a:pPr>
            <a:r>
              <a:rPr lang="zh-CN"/>
              <a:t>单击此处输入本页的结论单击此处输入本页的结论单击此处输入本页的结论</a:t>
            </a:r>
          </a:p>
        </p:txBody>
      </p:sp>
      <p:sp>
        <p:nvSpPr>
          <p:cNvPr id="64" name="文本框 63"/>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latin typeface="楷体" panose="02010609060101010101" charset="-122"/>
                <a:ea typeface="楷体" panose="02010609060101010101" charset="-122"/>
              </a:rPr>
              <a:t>思想自由 兼容并包</a:t>
            </a:r>
          </a:p>
        </p:txBody>
      </p:sp>
    </p:spTree>
    <p:extLst>
      <p:ext uri="{BB962C8B-B14F-4D97-AF65-F5344CB8AC3E}">
        <p14:creationId xmlns:p14="http://schemas.microsoft.com/office/powerpoint/2010/main" val="4003483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内容页-上下横线">
    <p:spTree>
      <p:nvGrpSpPr>
        <p:cNvPr id="1" name=""/>
        <p:cNvGrpSpPr/>
        <p:nvPr/>
      </p:nvGrpSpPr>
      <p:grpSpPr>
        <a:xfrm>
          <a:off x="0" y="0"/>
          <a:ext cx="0" cy="0"/>
          <a:chOff x="0" y="0"/>
          <a:chExt cx="0" cy="0"/>
        </a:xfrm>
      </p:grpSpPr>
      <p:grpSp>
        <p:nvGrpSpPr>
          <p:cNvPr id="3" name="组合 2"/>
          <p:cNvGrpSpPr/>
          <p:nvPr/>
        </p:nvGrpSpPr>
        <p:grpSpPr>
          <a:xfrm>
            <a:off x="10177780" y="329882"/>
            <a:ext cx="1512002" cy="444892"/>
            <a:chOff x="9556201" y="498129"/>
            <a:chExt cx="1993881" cy="586680"/>
          </a:xfrm>
        </p:grpSpPr>
        <p:grpSp>
          <p:nvGrpSpPr>
            <p:cNvPr id="66" name="组合 65"/>
            <p:cNvGrpSpPr/>
            <p:nvPr/>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a:xfrm>
                <a:off x="8617798" y="3887973"/>
                <a:ext cx="362030" cy="387660"/>
              </a:xfrm>
              <a:custGeom>
                <a:avLst/>
                <a:gdLst/>
                <a:ahLst/>
                <a:cxnLst/>
                <a:rect l="0" t="0" r="r" b="b"/>
                <a:pathLst>
                  <a:path w="362030" h="387660">
                    <a:moveTo>
                      <a:pt x="96921" y="202381"/>
                    </a:moveTo>
                    <a:cubicBezTo>
                      <a:pt x="96921" y="213783"/>
                      <a:pt x="96921" y="222334"/>
                      <a:pt x="96921" y="230886"/>
                    </a:cubicBezTo>
                    <a:cubicBezTo>
                      <a:pt x="96921" y="262241"/>
                      <a:pt x="96921" y="293595"/>
                      <a:pt x="96921" y="324950"/>
                    </a:cubicBezTo>
                    <a:cubicBezTo>
                      <a:pt x="96921" y="333502"/>
                      <a:pt x="96921" y="339203"/>
                      <a:pt x="99772" y="347754"/>
                    </a:cubicBezTo>
                    <a:cubicBezTo>
                      <a:pt x="99772" y="356305"/>
                      <a:pt x="105473" y="362006"/>
                      <a:pt x="114025" y="362006"/>
                    </a:cubicBezTo>
                    <a:cubicBezTo>
                      <a:pt x="122577" y="362006"/>
                      <a:pt x="131129" y="364856"/>
                      <a:pt x="139681" y="364856"/>
                    </a:cubicBezTo>
                    <a:cubicBezTo>
                      <a:pt x="139681" y="370557"/>
                      <a:pt x="139681" y="379109"/>
                      <a:pt x="139681" y="384810"/>
                    </a:cubicBezTo>
                    <a:cubicBezTo>
                      <a:pt x="94071" y="384810"/>
                      <a:pt x="48461" y="384810"/>
                      <a:pt x="2851" y="384810"/>
                    </a:cubicBezTo>
                    <a:cubicBezTo>
                      <a:pt x="0" y="381959"/>
                      <a:pt x="0" y="379109"/>
                      <a:pt x="0" y="376258"/>
                    </a:cubicBezTo>
                    <a:cubicBezTo>
                      <a:pt x="0" y="373408"/>
                      <a:pt x="0" y="370557"/>
                      <a:pt x="0" y="364856"/>
                    </a:cubicBezTo>
                    <a:cubicBezTo>
                      <a:pt x="8552" y="364856"/>
                      <a:pt x="17104" y="364856"/>
                      <a:pt x="25656" y="362006"/>
                    </a:cubicBezTo>
                    <a:cubicBezTo>
                      <a:pt x="39909" y="359156"/>
                      <a:pt x="42759" y="356305"/>
                      <a:pt x="45610" y="342053"/>
                    </a:cubicBezTo>
                    <a:cubicBezTo>
                      <a:pt x="45610" y="333502"/>
                      <a:pt x="48461" y="324950"/>
                      <a:pt x="48461" y="316399"/>
                    </a:cubicBezTo>
                    <a:cubicBezTo>
                      <a:pt x="48461" y="230886"/>
                      <a:pt x="48461" y="148223"/>
                      <a:pt x="48461" y="62710"/>
                    </a:cubicBezTo>
                    <a:cubicBezTo>
                      <a:pt x="48461" y="57009"/>
                      <a:pt x="45610" y="48458"/>
                      <a:pt x="45610" y="42757"/>
                    </a:cubicBezTo>
                    <a:cubicBezTo>
                      <a:pt x="42759" y="31355"/>
                      <a:pt x="37058" y="25654"/>
                      <a:pt x="25656" y="25654"/>
                    </a:cubicBezTo>
                    <a:cubicBezTo>
                      <a:pt x="17104" y="22804"/>
                      <a:pt x="8552" y="22804"/>
                      <a:pt x="0" y="22804"/>
                    </a:cubicBezTo>
                    <a:cubicBezTo>
                      <a:pt x="0" y="14252"/>
                      <a:pt x="0" y="8551"/>
                      <a:pt x="0" y="2850"/>
                    </a:cubicBezTo>
                    <a:cubicBezTo>
                      <a:pt x="5701" y="2850"/>
                      <a:pt x="8552" y="0"/>
                      <a:pt x="11403" y="0"/>
                    </a:cubicBezTo>
                    <a:cubicBezTo>
                      <a:pt x="74116" y="0"/>
                      <a:pt x="139681" y="0"/>
                      <a:pt x="202395" y="0"/>
                    </a:cubicBezTo>
                    <a:cubicBezTo>
                      <a:pt x="225200" y="0"/>
                      <a:pt x="245154" y="2850"/>
                      <a:pt x="267959" y="11402"/>
                    </a:cubicBezTo>
                    <a:cubicBezTo>
                      <a:pt x="307868" y="25654"/>
                      <a:pt x="327822" y="51308"/>
                      <a:pt x="330673" y="91214"/>
                    </a:cubicBezTo>
                    <a:cubicBezTo>
                      <a:pt x="333524" y="136821"/>
                      <a:pt x="313569" y="171026"/>
                      <a:pt x="276511" y="188129"/>
                    </a:cubicBezTo>
                    <a:cubicBezTo>
                      <a:pt x="259407" y="193830"/>
                      <a:pt x="245154" y="199531"/>
                      <a:pt x="228050" y="199531"/>
                    </a:cubicBezTo>
                    <a:cubicBezTo>
                      <a:pt x="219499" y="199531"/>
                      <a:pt x="210947" y="202381"/>
                      <a:pt x="202395" y="202381"/>
                    </a:cubicBezTo>
                    <a:cubicBezTo>
                      <a:pt x="205245" y="208082"/>
                      <a:pt x="208096" y="210933"/>
                      <a:pt x="208096" y="213783"/>
                    </a:cubicBezTo>
                    <a:cubicBezTo>
                      <a:pt x="239453" y="250839"/>
                      <a:pt x="267959" y="287895"/>
                      <a:pt x="296466" y="324950"/>
                    </a:cubicBezTo>
                    <a:cubicBezTo>
                      <a:pt x="299316" y="327801"/>
                      <a:pt x="299316" y="327801"/>
                      <a:pt x="299316" y="330651"/>
                    </a:cubicBezTo>
                    <a:cubicBezTo>
                      <a:pt x="316420" y="347754"/>
                      <a:pt x="333524" y="364856"/>
                      <a:pt x="362030" y="364856"/>
                    </a:cubicBezTo>
                    <a:cubicBezTo>
                      <a:pt x="362030" y="370557"/>
                      <a:pt x="362030" y="379109"/>
                      <a:pt x="362030" y="384810"/>
                    </a:cubicBezTo>
                    <a:cubicBezTo>
                      <a:pt x="353478" y="384810"/>
                      <a:pt x="342076" y="384810"/>
                      <a:pt x="330673" y="384810"/>
                    </a:cubicBezTo>
                    <a:cubicBezTo>
                      <a:pt x="316420" y="384810"/>
                      <a:pt x="305017" y="384810"/>
                      <a:pt x="290764" y="387660"/>
                    </a:cubicBezTo>
                    <a:cubicBezTo>
                      <a:pt x="282212" y="387660"/>
                      <a:pt x="276511" y="381959"/>
                      <a:pt x="273660" y="376258"/>
                    </a:cubicBezTo>
                    <a:cubicBezTo>
                      <a:pt x="236602" y="327801"/>
                      <a:pt x="202395" y="282194"/>
                      <a:pt x="168187" y="233736"/>
                    </a:cubicBezTo>
                    <a:cubicBezTo>
                      <a:pt x="162486" y="225185"/>
                      <a:pt x="153934" y="216634"/>
                      <a:pt x="148233" y="208082"/>
                    </a:cubicBezTo>
                    <a:cubicBezTo>
                      <a:pt x="145382" y="205232"/>
                      <a:pt x="142531" y="202381"/>
                      <a:pt x="139681" y="202381"/>
                    </a:cubicBezTo>
                    <a:cubicBezTo>
                      <a:pt x="125428" y="202381"/>
                      <a:pt x="111175" y="202381"/>
                      <a:pt x="96921" y="202381"/>
                    </a:cubicBezTo>
                    <a:close/>
                    <a:moveTo>
                      <a:pt x="96921" y="173877"/>
                    </a:moveTo>
                    <a:cubicBezTo>
                      <a:pt x="99772" y="176727"/>
                      <a:pt x="102623" y="176727"/>
                      <a:pt x="102623" y="176727"/>
                    </a:cubicBezTo>
                    <a:cubicBezTo>
                      <a:pt x="131129" y="176727"/>
                      <a:pt x="159635" y="176727"/>
                      <a:pt x="188142" y="176727"/>
                    </a:cubicBezTo>
                    <a:cubicBezTo>
                      <a:pt x="205245" y="173877"/>
                      <a:pt x="219499" y="171026"/>
                      <a:pt x="233752" y="168176"/>
                    </a:cubicBezTo>
                    <a:cubicBezTo>
                      <a:pt x="256557" y="159625"/>
                      <a:pt x="267959" y="145373"/>
                      <a:pt x="273660" y="125419"/>
                    </a:cubicBezTo>
                    <a:cubicBezTo>
                      <a:pt x="273660" y="111167"/>
                      <a:pt x="276511" y="96915"/>
                      <a:pt x="273660" y="82663"/>
                    </a:cubicBezTo>
                    <a:cubicBezTo>
                      <a:pt x="270810" y="57009"/>
                      <a:pt x="256557" y="42757"/>
                      <a:pt x="230901" y="34205"/>
                    </a:cubicBezTo>
                    <a:cubicBezTo>
                      <a:pt x="219499" y="31355"/>
                      <a:pt x="210947" y="31355"/>
                      <a:pt x="199544" y="31355"/>
                    </a:cubicBezTo>
                    <a:cubicBezTo>
                      <a:pt x="168187" y="28504"/>
                      <a:pt x="136830" y="31355"/>
                      <a:pt x="105473" y="31355"/>
                    </a:cubicBezTo>
                    <a:cubicBezTo>
                      <a:pt x="102623" y="31355"/>
                      <a:pt x="99772" y="31355"/>
                      <a:pt x="96921" y="31355"/>
                    </a:cubicBezTo>
                    <a:cubicBezTo>
                      <a:pt x="96921" y="79812"/>
                      <a:pt x="96921" y="125419"/>
                      <a:pt x="96921" y="17387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69" name="Freeform 18"/>
              <p:cNvSpPr/>
              <p:nvPr/>
            </p:nvSpPr>
            <p:spPr>
              <a:xfrm>
                <a:off x="5333898" y="3887973"/>
                <a:ext cx="362030" cy="384457"/>
              </a:xfrm>
              <a:custGeom>
                <a:avLst/>
                <a:gdLst/>
                <a:ahLst/>
                <a:cxnLst/>
                <a:rect l="0" t="0" r="r" b="b"/>
                <a:pathLst>
                  <a:path w="362030" h="384457">
                    <a:moveTo>
                      <a:pt x="142531" y="199348"/>
                    </a:moveTo>
                    <a:cubicBezTo>
                      <a:pt x="125428" y="216435"/>
                      <a:pt x="111175" y="230674"/>
                      <a:pt x="96921" y="247761"/>
                    </a:cubicBezTo>
                    <a:cubicBezTo>
                      <a:pt x="94071" y="250609"/>
                      <a:pt x="94071" y="253457"/>
                      <a:pt x="94071" y="256305"/>
                    </a:cubicBezTo>
                    <a:cubicBezTo>
                      <a:pt x="94071" y="281935"/>
                      <a:pt x="94071" y="304718"/>
                      <a:pt x="94071" y="330348"/>
                    </a:cubicBezTo>
                    <a:cubicBezTo>
                      <a:pt x="94071" y="333196"/>
                      <a:pt x="94071" y="336044"/>
                      <a:pt x="96921" y="341740"/>
                    </a:cubicBezTo>
                    <a:cubicBezTo>
                      <a:pt x="99772" y="355979"/>
                      <a:pt x="102623" y="358827"/>
                      <a:pt x="116876" y="361674"/>
                    </a:cubicBezTo>
                    <a:cubicBezTo>
                      <a:pt x="125428" y="361674"/>
                      <a:pt x="131129" y="364522"/>
                      <a:pt x="139681" y="364522"/>
                    </a:cubicBezTo>
                    <a:cubicBezTo>
                      <a:pt x="139681" y="370218"/>
                      <a:pt x="139681" y="378761"/>
                      <a:pt x="139681" y="384457"/>
                    </a:cubicBezTo>
                    <a:cubicBezTo>
                      <a:pt x="94071" y="384457"/>
                      <a:pt x="48461" y="384457"/>
                      <a:pt x="0" y="384457"/>
                    </a:cubicBezTo>
                    <a:cubicBezTo>
                      <a:pt x="0" y="378761"/>
                      <a:pt x="0" y="373066"/>
                      <a:pt x="0" y="364522"/>
                    </a:cubicBezTo>
                    <a:cubicBezTo>
                      <a:pt x="5701" y="364522"/>
                      <a:pt x="14253" y="364522"/>
                      <a:pt x="19954" y="364522"/>
                    </a:cubicBezTo>
                    <a:cubicBezTo>
                      <a:pt x="39909" y="361674"/>
                      <a:pt x="45610" y="355979"/>
                      <a:pt x="45610" y="336044"/>
                    </a:cubicBezTo>
                    <a:cubicBezTo>
                      <a:pt x="45610" y="327500"/>
                      <a:pt x="45610" y="321805"/>
                      <a:pt x="45610" y="316109"/>
                    </a:cubicBezTo>
                    <a:cubicBezTo>
                      <a:pt x="45610" y="233522"/>
                      <a:pt x="45610" y="150935"/>
                      <a:pt x="45610" y="68348"/>
                    </a:cubicBezTo>
                    <a:cubicBezTo>
                      <a:pt x="45610" y="59804"/>
                      <a:pt x="45610" y="51261"/>
                      <a:pt x="45610" y="45565"/>
                    </a:cubicBezTo>
                    <a:cubicBezTo>
                      <a:pt x="42759" y="31326"/>
                      <a:pt x="37058" y="25630"/>
                      <a:pt x="22805" y="25630"/>
                    </a:cubicBezTo>
                    <a:cubicBezTo>
                      <a:pt x="14253" y="22783"/>
                      <a:pt x="8552" y="22783"/>
                      <a:pt x="0" y="22783"/>
                    </a:cubicBezTo>
                    <a:cubicBezTo>
                      <a:pt x="0" y="14239"/>
                      <a:pt x="0" y="8543"/>
                      <a:pt x="0" y="2848"/>
                    </a:cubicBezTo>
                    <a:cubicBezTo>
                      <a:pt x="11403" y="0"/>
                      <a:pt x="114025" y="0"/>
                      <a:pt x="139681" y="2848"/>
                    </a:cubicBezTo>
                    <a:cubicBezTo>
                      <a:pt x="139681" y="8543"/>
                      <a:pt x="142531" y="14239"/>
                      <a:pt x="142531" y="22783"/>
                    </a:cubicBezTo>
                    <a:cubicBezTo>
                      <a:pt x="133980" y="22783"/>
                      <a:pt x="125428" y="22783"/>
                      <a:pt x="116876" y="25630"/>
                    </a:cubicBezTo>
                    <a:cubicBezTo>
                      <a:pt x="105473" y="25630"/>
                      <a:pt x="96921" y="31326"/>
                      <a:pt x="96921" y="45565"/>
                    </a:cubicBezTo>
                    <a:cubicBezTo>
                      <a:pt x="94071" y="51261"/>
                      <a:pt x="94071" y="56957"/>
                      <a:pt x="94071" y="65500"/>
                    </a:cubicBezTo>
                    <a:cubicBezTo>
                      <a:pt x="94071" y="111065"/>
                      <a:pt x="94071" y="153783"/>
                      <a:pt x="94071" y="199348"/>
                    </a:cubicBezTo>
                    <a:cubicBezTo>
                      <a:pt x="94071" y="202196"/>
                      <a:pt x="94071" y="205044"/>
                      <a:pt x="94071" y="207892"/>
                    </a:cubicBezTo>
                    <a:cubicBezTo>
                      <a:pt x="99772" y="205044"/>
                      <a:pt x="102623" y="205044"/>
                      <a:pt x="102623" y="202196"/>
                    </a:cubicBezTo>
                    <a:cubicBezTo>
                      <a:pt x="148233" y="153783"/>
                      <a:pt x="190992" y="105370"/>
                      <a:pt x="236602" y="54109"/>
                    </a:cubicBezTo>
                    <a:cubicBezTo>
                      <a:pt x="239453" y="51261"/>
                      <a:pt x="242304" y="45565"/>
                      <a:pt x="245154" y="39870"/>
                    </a:cubicBezTo>
                    <a:cubicBezTo>
                      <a:pt x="250855" y="34174"/>
                      <a:pt x="248005" y="28478"/>
                      <a:pt x="239453" y="25630"/>
                    </a:cubicBezTo>
                    <a:cubicBezTo>
                      <a:pt x="230901" y="22783"/>
                      <a:pt x="225200" y="22783"/>
                      <a:pt x="216648" y="22783"/>
                    </a:cubicBezTo>
                    <a:cubicBezTo>
                      <a:pt x="216648" y="14239"/>
                      <a:pt x="216648" y="8543"/>
                      <a:pt x="216648" y="2848"/>
                    </a:cubicBezTo>
                    <a:cubicBezTo>
                      <a:pt x="225200" y="0"/>
                      <a:pt x="324972" y="0"/>
                      <a:pt x="347777" y="2848"/>
                    </a:cubicBezTo>
                    <a:cubicBezTo>
                      <a:pt x="347777" y="8543"/>
                      <a:pt x="347777" y="14239"/>
                      <a:pt x="347777" y="22783"/>
                    </a:cubicBezTo>
                    <a:cubicBezTo>
                      <a:pt x="344926" y="22783"/>
                      <a:pt x="342076" y="22783"/>
                      <a:pt x="336374" y="22783"/>
                    </a:cubicBezTo>
                    <a:cubicBezTo>
                      <a:pt x="316420" y="25630"/>
                      <a:pt x="296466" y="34174"/>
                      <a:pt x="282212" y="51261"/>
                    </a:cubicBezTo>
                    <a:cubicBezTo>
                      <a:pt x="262258" y="71196"/>
                      <a:pt x="242304" y="93978"/>
                      <a:pt x="219499" y="116761"/>
                    </a:cubicBezTo>
                    <a:cubicBezTo>
                      <a:pt x="205245" y="131000"/>
                      <a:pt x="190992" y="148087"/>
                      <a:pt x="176739" y="162326"/>
                    </a:cubicBezTo>
                    <a:cubicBezTo>
                      <a:pt x="179590" y="165174"/>
                      <a:pt x="182440" y="168022"/>
                      <a:pt x="182440" y="173718"/>
                    </a:cubicBezTo>
                    <a:cubicBezTo>
                      <a:pt x="219499" y="222131"/>
                      <a:pt x="256557" y="270544"/>
                      <a:pt x="290764" y="321805"/>
                    </a:cubicBezTo>
                    <a:cubicBezTo>
                      <a:pt x="296466" y="327500"/>
                      <a:pt x="302167" y="336044"/>
                      <a:pt x="307868" y="341740"/>
                    </a:cubicBezTo>
                    <a:cubicBezTo>
                      <a:pt x="319271" y="353131"/>
                      <a:pt x="333524" y="361674"/>
                      <a:pt x="350627" y="361674"/>
                    </a:cubicBezTo>
                    <a:cubicBezTo>
                      <a:pt x="353478" y="364522"/>
                      <a:pt x="356329" y="364522"/>
                      <a:pt x="362030" y="364522"/>
                    </a:cubicBezTo>
                    <a:cubicBezTo>
                      <a:pt x="362030" y="370218"/>
                      <a:pt x="362030" y="378761"/>
                      <a:pt x="362030" y="384457"/>
                    </a:cubicBezTo>
                    <a:cubicBezTo>
                      <a:pt x="310719" y="384457"/>
                      <a:pt x="259407" y="384457"/>
                      <a:pt x="208096" y="384457"/>
                    </a:cubicBezTo>
                    <a:cubicBezTo>
                      <a:pt x="208096" y="378761"/>
                      <a:pt x="208096" y="373066"/>
                      <a:pt x="208096" y="364522"/>
                    </a:cubicBezTo>
                    <a:cubicBezTo>
                      <a:pt x="213797" y="364522"/>
                      <a:pt x="222349" y="364522"/>
                      <a:pt x="228050" y="361674"/>
                    </a:cubicBezTo>
                    <a:cubicBezTo>
                      <a:pt x="242304" y="361674"/>
                      <a:pt x="245154" y="355979"/>
                      <a:pt x="239453" y="341740"/>
                    </a:cubicBezTo>
                    <a:cubicBezTo>
                      <a:pt x="239453" y="336044"/>
                      <a:pt x="236602" y="333196"/>
                      <a:pt x="233752" y="327500"/>
                    </a:cubicBezTo>
                    <a:cubicBezTo>
                      <a:pt x="205245" y="287631"/>
                      <a:pt x="173888" y="244913"/>
                      <a:pt x="145382" y="205044"/>
                    </a:cubicBezTo>
                    <a:cubicBezTo>
                      <a:pt x="145382" y="202196"/>
                      <a:pt x="142531" y="202196"/>
                      <a:pt x="142531"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0" name="Freeform 19"/>
              <p:cNvSpPr/>
              <p:nvPr/>
            </p:nvSpPr>
            <p:spPr>
              <a:xfrm>
                <a:off x="7278607" y="3887973"/>
                <a:ext cx="358826" cy="384457"/>
              </a:xfrm>
              <a:custGeom>
                <a:avLst/>
                <a:gdLst/>
                <a:ahLst/>
                <a:cxnLst/>
                <a:rect l="0" t="0" r="r" b="b"/>
                <a:pathLst>
                  <a:path w="358826" h="384457">
                    <a:moveTo>
                      <a:pt x="79739" y="45565"/>
                    </a:moveTo>
                    <a:cubicBezTo>
                      <a:pt x="79739" y="48413"/>
                      <a:pt x="79739" y="54109"/>
                      <a:pt x="79739" y="56957"/>
                    </a:cubicBezTo>
                    <a:cubicBezTo>
                      <a:pt x="79739" y="142391"/>
                      <a:pt x="79739" y="224979"/>
                      <a:pt x="79739" y="310413"/>
                    </a:cubicBezTo>
                    <a:cubicBezTo>
                      <a:pt x="79739" y="318957"/>
                      <a:pt x="79739" y="327500"/>
                      <a:pt x="79739" y="338892"/>
                    </a:cubicBezTo>
                    <a:cubicBezTo>
                      <a:pt x="82587" y="353131"/>
                      <a:pt x="88283" y="358827"/>
                      <a:pt x="105370" y="361674"/>
                    </a:cubicBezTo>
                    <a:cubicBezTo>
                      <a:pt x="111065" y="361674"/>
                      <a:pt x="116761" y="364522"/>
                      <a:pt x="125304" y="364522"/>
                    </a:cubicBezTo>
                    <a:cubicBezTo>
                      <a:pt x="125304" y="370218"/>
                      <a:pt x="125304" y="378761"/>
                      <a:pt x="125304" y="384457"/>
                    </a:cubicBezTo>
                    <a:cubicBezTo>
                      <a:pt x="82587" y="384457"/>
                      <a:pt x="42717" y="384457"/>
                      <a:pt x="0" y="384457"/>
                    </a:cubicBezTo>
                    <a:cubicBezTo>
                      <a:pt x="0" y="378761"/>
                      <a:pt x="0" y="373066"/>
                      <a:pt x="0" y="364522"/>
                    </a:cubicBezTo>
                    <a:cubicBezTo>
                      <a:pt x="8543" y="364522"/>
                      <a:pt x="14239" y="361674"/>
                      <a:pt x="22783" y="361674"/>
                    </a:cubicBezTo>
                    <a:cubicBezTo>
                      <a:pt x="34174" y="361674"/>
                      <a:pt x="42717" y="353131"/>
                      <a:pt x="45565" y="341740"/>
                    </a:cubicBezTo>
                    <a:cubicBezTo>
                      <a:pt x="45565" y="336044"/>
                      <a:pt x="45565" y="327500"/>
                      <a:pt x="45565" y="321805"/>
                    </a:cubicBezTo>
                    <a:cubicBezTo>
                      <a:pt x="45565" y="233522"/>
                      <a:pt x="45565" y="142391"/>
                      <a:pt x="45565" y="54109"/>
                    </a:cubicBezTo>
                    <a:cubicBezTo>
                      <a:pt x="45565" y="51261"/>
                      <a:pt x="45565" y="48413"/>
                      <a:pt x="45565" y="42717"/>
                    </a:cubicBezTo>
                    <a:cubicBezTo>
                      <a:pt x="45565" y="31326"/>
                      <a:pt x="39870" y="25630"/>
                      <a:pt x="25630" y="25630"/>
                    </a:cubicBezTo>
                    <a:cubicBezTo>
                      <a:pt x="22783" y="22783"/>
                      <a:pt x="19935" y="22783"/>
                      <a:pt x="14239" y="22783"/>
                    </a:cubicBezTo>
                    <a:cubicBezTo>
                      <a:pt x="11391" y="22783"/>
                      <a:pt x="5696" y="22783"/>
                      <a:pt x="2848" y="22783"/>
                    </a:cubicBezTo>
                    <a:cubicBezTo>
                      <a:pt x="2848" y="14239"/>
                      <a:pt x="2848" y="8543"/>
                      <a:pt x="2848" y="2848"/>
                    </a:cubicBezTo>
                    <a:cubicBezTo>
                      <a:pt x="39870" y="2848"/>
                      <a:pt x="76891" y="2848"/>
                      <a:pt x="113913" y="2848"/>
                    </a:cubicBezTo>
                    <a:cubicBezTo>
                      <a:pt x="168022" y="96826"/>
                      <a:pt x="224978" y="190805"/>
                      <a:pt x="279087" y="284783"/>
                    </a:cubicBezTo>
                    <a:cubicBezTo>
                      <a:pt x="279087" y="284783"/>
                      <a:pt x="281935" y="284783"/>
                      <a:pt x="281935" y="284783"/>
                    </a:cubicBezTo>
                    <a:cubicBezTo>
                      <a:pt x="281935" y="281935"/>
                      <a:pt x="281935" y="276239"/>
                      <a:pt x="281935" y="273392"/>
                    </a:cubicBezTo>
                    <a:cubicBezTo>
                      <a:pt x="281935" y="205044"/>
                      <a:pt x="281935" y="136696"/>
                      <a:pt x="281935" y="68348"/>
                    </a:cubicBezTo>
                    <a:cubicBezTo>
                      <a:pt x="281935" y="59804"/>
                      <a:pt x="281935" y="54109"/>
                      <a:pt x="279087" y="45565"/>
                    </a:cubicBezTo>
                    <a:cubicBezTo>
                      <a:pt x="276239" y="34174"/>
                      <a:pt x="267696" y="25630"/>
                      <a:pt x="256304" y="25630"/>
                    </a:cubicBezTo>
                    <a:cubicBezTo>
                      <a:pt x="250609" y="22783"/>
                      <a:pt x="244913" y="22783"/>
                      <a:pt x="236370" y="22783"/>
                    </a:cubicBezTo>
                    <a:cubicBezTo>
                      <a:pt x="236370" y="14239"/>
                      <a:pt x="236370" y="8543"/>
                      <a:pt x="236370" y="2848"/>
                    </a:cubicBezTo>
                    <a:cubicBezTo>
                      <a:pt x="247761" y="0"/>
                      <a:pt x="327500" y="0"/>
                      <a:pt x="358826" y="2848"/>
                    </a:cubicBezTo>
                    <a:cubicBezTo>
                      <a:pt x="358826" y="8543"/>
                      <a:pt x="358826" y="14239"/>
                      <a:pt x="358826" y="22783"/>
                    </a:cubicBezTo>
                    <a:cubicBezTo>
                      <a:pt x="353130" y="22783"/>
                      <a:pt x="347435" y="22783"/>
                      <a:pt x="338891" y="25630"/>
                    </a:cubicBezTo>
                    <a:cubicBezTo>
                      <a:pt x="327500" y="25630"/>
                      <a:pt x="318956" y="34174"/>
                      <a:pt x="316109" y="45565"/>
                    </a:cubicBezTo>
                    <a:cubicBezTo>
                      <a:pt x="316109" y="56957"/>
                      <a:pt x="313261" y="65500"/>
                      <a:pt x="313261" y="76891"/>
                    </a:cubicBezTo>
                    <a:cubicBezTo>
                      <a:pt x="313261" y="173718"/>
                      <a:pt x="313261" y="270544"/>
                      <a:pt x="313261" y="367370"/>
                    </a:cubicBezTo>
                    <a:cubicBezTo>
                      <a:pt x="313261" y="373066"/>
                      <a:pt x="313261" y="378761"/>
                      <a:pt x="313261" y="384457"/>
                    </a:cubicBezTo>
                    <a:cubicBezTo>
                      <a:pt x="301869" y="384457"/>
                      <a:pt x="293326" y="384457"/>
                      <a:pt x="281935" y="384457"/>
                    </a:cubicBezTo>
                    <a:cubicBezTo>
                      <a:pt x="216435" y="270544"/>
                      <a:pt x="148087" y="156631"/>
                      <a:pt x="82587" y="42717"/>
                    </a:cubicBezTo>
                    <a:cubicBezTo>
                      <a:pt x="79739" y="42717"/>
                      <a:pt x="79739" y="42717"/>
                      <a:pt x="79739" y="4556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2" name="Freeform 20"/>
              <p:cNvSpPr/>
              <p:nvPr/>
            </p:nvSpPr>
            <p:spPr>
              <a:xfrm>
                <a:off x="8233341" y="3887973"/>
                <a:ext cx="352419" cy="384457"/>
              </a:xfrm>
              <a:custGeom>
                <a:avLst/>
                <a:gdLst/>
                <a:ahLst/>
                <a:cxnLst/>
                <a:rect l="0" t="0" r="r" b="b"/>
                <a:pathLst>
                  <a:path w="352419" h="384457">
                    <a:moveTo>
                      <a:pt x="0" y="22783"/>
                    </a:moveTo>
                    <a:cubicBezTo>
                      <a:pt x="0" y="14239"/>
                      <a:pt x="0" y="8543"/>
                      <a:pt x="0" y="2848"/>
                    </a:cubicBezTo>
                    <a:cubicBezTo>
                      <a:pt x="8526" y="0"/>
                      <a:pt x="278525" y="0"/>
                      <a:pt x="298419" y="2848"/>
                    </a:cubicBezTo>
                    <a:cubicBezTo>
                      <a:pt x="309788" y="34174"/>
                      <a:pt x="321156" y="68348"/>
                      <a:pt x="332524" y="99674"/>
                    </a:cubicBezTo>
                    <a:cubicBezTo>
                      <a:pt x="326840" y="105370"/>
                      <a:pt x="318314" y="108218"/>
                      <a:pt x="312630" y="111065"/>
                    </a:cubicBezTo>
                    <a:cubicBezTo>
                      <a:pt x="309788" y="102522"/>
                      <a:pt x="306946" y="99674"/>
                      <a:pt x="304103" y="93978"/>
                    </a:cubicBezTo>
                    <a:cubicBezTo>
                      <a:pt x="287051" y="56957"/>
                      <a:pt x="261472" y="37022"/>
                      <a:pt x="221683" y="31326"/>
                    </a:cubicBezTo>
                    <a:cubicBezTo>
                      <a:pt x="179052" y="28478"/>
                      <a:pt x="136420" y="31326"/>
                      <a:pt x="96631" y="31326"/>
                    </a:cubicBezTo>
                    <a:cubicBezTo>
                      <a:pt x="93789" y="42717"/>
                      <a:pt x="93789" y="156631"/>
                      <a:pt x="96631" y="173718"/>
                    </a:cubicBezTo>
                    <a:cubicBezTo>
                      <a:pt x="116526" y="173718"/>
                      <a:pt x="136420" y="173718"/>
                      <a:pt x="156315" y="170870"/>
                    </a:cubicBezTo>
                    <a:cubicBezTo>
                      <a:pt x="181894" y="168022"/>
                      <a:pt x="193262" y="153783"/>
                      <a:pt x="196104" y="128152"/>
                    </a:cubicBezTo>
                    <a:cubicBezTo>
                      <a:pt x="198946" y="119609"/>
                      <a:pt x="198946" y="111065"/>
                      <a:pt x="198946" y="102522"/>
                    </a:cubicBezTo>
                    <a:cubicBezTo>
                      <a:pt x="207472" y="102522"/>
                      <a:pt x="213157" y="102522"/>
                      <a:pt x="221683" y="102522"/>
                    </a:cubicBezTo>
                    <a:cubicBezTo>
                      <a:pt x="221683" y="159478"/>
                      <a:pt x="221683" y="213587"/>
                      <a:pt x="221683" y="270544"/>
                    </a:cubicBezTo>
                    <a:cubicBezTo>
                      <a:pt x="218841" y="270544"/>
                      <a:pt x="215999" y="270544"/>
                      <a:pt x="210315" y="270544"/>
                    </a:cubicBezTo>
                    <a:cubicBezTo>
                      <a:pt x="207472" y="270544"/>
                      <a:pt x="204630" y="270544"/>
                      <a:pt x="198946" y="270544"/>
                    </a:cubicBezTo>
                    <a:cubicBezTo>
                      <a:pt x="198946" y="264848"/>
                      <a:pt x="198946" y="256305"/>
                      <a:pt x="198946" y="250609"/>
                    </a:cubicBezTo>
                    <a:cubicBezTo>
                      <a:pt x="196104" y="244913"/>
                      <a:pt x="196104" y="236370"/>
                      <a:pt x="193262" y="230674"/>
                    </a:cubicBezTo>
                    <a:cubicBezTo>
                      <a:pt x="190420" y="213587"/>
                      <a:pt x="181894" y="205044"/>
                      <a:pt x="164841" y="202196"/>
                    </a:cubicBezTo>
                    <a:cubicBezTo>
                      <a:pt x="142104" y="196500"/>
                      <a:pt x="119368" y="199348"/>
                      <a:pt x="96631" y="199348"/>
                    </a:cubicBezTo>
                    <a:cubicBezTo>
                      <a:pt x="93789" y="205044"/>
                      <a:pt x="93789" y="207892"/>
                      <a:pt x="93789" y="210739"/>
                    </a:cubicBezTo>
                    <a:cubicBezTo>
                      <a:pt x="93789" y="250609"/>
                      <a:pt x="93789" y="290479"/>
                      <a:pt x="93789" y="327500"/>
                    </a:cubicBezTo>
                    <a:cubicBezTo>
                      <a:pt x="93789" y="353131"/>
                      <a:pt x="96631" y="355979"/>
                      <a:pt x="122210" y="355979"/>
                    </a:cubicBezTo>
                    <a:cubicBezTo>
                      <a:pt x="147789" y="355979"/>
                      <a:pt x="170525" y="355979"/>
                      <a:pt x="196104" y="355979"/>
                    </a:cubicBezTo>
                    <a:cubicBezTo>
                      <a:pt x="252946" y="355979"/>
                      <a:pt x="295577" y="327500"/>
                      <a:pt x="318314" y="276239"/>
                    </a:cubicBezTo>
                    <a:cubicBezTo>
                      <a:pt x="321156" y="270544"/>
                      <a:pt x="323998" y="264848"/>
                      <a:pt x="326840" y="256305"/>
                    </a:cubicBezTo>
                    <a:cubicBezTo>
                      <a:pt x="335366" y="259152"/>
                      <a:pt x="343893" y="262000"/>
                      <a:pt x="352419" y="264848"/>
                    </a:cubicBezTo>
                    <a:cubicBezTo>
                      <a:pt x="338209" y="307566"/>
                      <a:pt x="323998" y="344587"/>
                      <a:pt x="309788" y="384457"/>
                    </a:cubicBezTo>
                    <a:cubicBezTo>
                      <a:pt x="207472" y="384457"/>
                      <a:pt x="105157" y="384457"/>
                      <a:pt x="0" y="384457"/>
                    </a:cubicBezTo>
                    <a:cubicBezTo>
                      <a:pt x="0" y="378761"/>
                      <a:pt x="0" y="373066"/>
                      <a:pt x="0" y="364522"/>
                    </a:cubicBezTo>
                    <a:cubicBezTo>
                      <a:pt x="8526" y="364522"/>
                      <a:pt x="17053" y="364522"/>
                      <a:pt x="22737" y="361674"/>
                    </a:cubicBezTo>
                    <a:cubicBezTo>
                      <a:pt x="36947" y="358827"/>
                      <a:pt x="42631" y="355979"/>
                      <a:pt x="42631" y="341740"/>
                    </a:cubicBezTo>
                    <a:cubicBezTo>
                      <a:pt x="45473" y="336044"/>
                      <a:pt x="45473" y="327500"/>
                      <a:pt x="45473" y="321805"/>
                    </a:cubicBezTo>
                    <a:cubicBezTo>
                      <a:pt x="45473" y="233522"/>
                      <a:pt x="45473" y="148087"/>
                      <a:pt x="45473" y="59804"/>
                    </a:cubicBezTo>
                    <a:cubicBezTo>
                      <a:pt x="45473" y="56957"/>
                      <a:pt x="45473" y="51261"/>
                      <a:pt x="45473" y="45565"/>
                    </a:cubicBezTo>
                    <a:cubicBezTo>
                      <a:pt x="42631" y="31326"/>
                      <a:pt x="36947" y="25630"/>
                      <a:pt x="22737" y="25630"/>
                    </a:cubicBezTo>
                    <a:cubicBezTo>
                      <a:pt x="19895" y="25630"/>
                      <a:pt x="17053" y="22783"/>
                      <a:pt x="11368" y="22783"/>
                    </a:cubicBezTo>
                    <a:cubicBezTo>
                      <a:pt x="8526" y="22783"/>
                      <a:pt x="5684" y="22783"/>
                      <a:pt x="0" y="2278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3" name="Freeform 21"/>
              <p:cNvSpPr/>
              <p:nvPr/>
            </p:nvSpPr>
            <p:spPr>
              <a:xfrm>
                <a:off x="4949441" y="3891177"/>
                <a:ext cx="352419" cy="381253"/>
              </a:xfrm>
              <a:custGeom>
                <a:avLst/>
                <a:gdLst/>
                <a:ahLst/>
                <a:cxnLst/>
                <a:rect l="0" t="0" r="r" b="b"/>
                <a:pathLst>
                  <a:path w="352419" h="381253">
                    <a:moveTo>
                      <a:pt x="94551" y="170710"/>
                    </a:moveTo>
                    <a:cubicBezTo>
                      <a:pt x="117473" y="170710"/>
                      <a:pt x="137529" y="173555"/>
                      <a:pt x="157586" y="167865"/>
                    </a:cubicBezTo>
                    <a:cubicBezTo>
                      <a:pt x="180507" y="162175"/>
                      <a:pt x="191968" y="150794"/>
                      <a:pt x="194833" y="128033"/>
                    </a:cubicBezTo>
                    <a:cubicBezTo>
                      <a:pt x="197698" y="119497"/>
                      <a:pt x="197698" y="110962"/>
                      <a:pt x="200564" y="99581"/>
                    </a:cubicBezTo>
                    <a:cubicBezTo>
                      <a:pt x="206294" y="99581"/>
                      <a:pt x="214890" y="99581"/>
                      <a:pt x="220620" y="99581"/>
                    </a:cubicBezTo>
                    <a:cubicBezTo>
                      <a:pt x="220620" y="156484"/>
                      <a:pt x="220620" y="210543"/>
                      <a:pt x="220620" y="267446"/>
                    </a:cubicBezTo>
                    <a:cubicBezTo>
                      <a:pt x="217755" y="267446"/>
                      <a:pt x="214890" y="267446"/>
                      <a:pt x="214890" y="267446"/>
                    </a:cubicBezTo>
                    <a:cubicBezTo>
                      <a:pt x="209159" y="267446"/>
                      <a:pt x="203429" y="267446"/>
                      <a:pt x="200564" y="267446"/>
                    </a:cubicBezTo>
                    <a:cubicBezTo>
                      <a:pt x="197698" y="256065"/>
                      <a:pt x="197698" y="244685"/>
                      <a:pt x="197698" y="236149"/>
                    </a:cubicBezTo>
                    <a:cubicBezTo>
                      <a:pt x="191968" y="210543"/>
                      <a:pt x="180507" y="199162"/>
                      <a:pt x="154721" y="196317"/>
                    </a:cubicBezTo>
                    <a:cubicBezTo>
                      <a:pt x="134664" y="196317"/>
                      <a:pt x="114608" y="196317"/>
                      <a:pt x="94551" y="196317"/>
                    </a:cubicBezTo>
                    <a:cubicBezTo>
                      <a:pt x="94551" y="202007"/>
                      <a:pt x="94551" y="204852"/>
                      <a:pt x="94551" y="207698"/>
                    </a:cubicBezTo>
                    <a:cubicBezTo>
                      <a:pt x="94551" y="247530"/>
                      <a:pt x="94551" y="287362"/>
                      <a:pt x="94551" y="324350"/>
                    </a:cubicBezTo>
                    <a:cubicBezTo>
                      <a:pt x="94551" y="349956"/>
                      <a:pt x="97417" y="352801"/>
                      <a:pt x="123203" y="352801"/>
                    </a:cubicBezTo>
                    <a:cubicBezTo>
                      <a:pt x="146125" y="352801"/>
                      <a:pt x="171912" y="352801"/>
                      <a:pt x="194833" y="352801"/>
                    </a:cubicBezTo>
                    <a:cubicBezTo>
                      <a:pt x="255002" y="352801"/>
                      <a:pt x="295115" y="324350"/>
                      <a:pt x="320902" y="273136"/>
                    </a:cubicBezTo>
                    <a:cubicBezTo>
                      <a:pt x="323767" y="267446"/>
                      <a:pt x="326632" y="261756"/>
                      <a:pt x="329497" y="256065"/>
                    </a:cubicBezTo>
                    <a:cubicBezTo>
                      <a:pt x="329497" y="256065"/>
                      <a:pt x="329497" y="256065"/>
                      <a:pt x="329497" y="256065"/>
                    </a:cubicBezTo>
                    <a:cubicBezTo>
                      <a:pt x="338093" y="256065"/>
                      <a:pt x="343823" y="258911"/>
                      <a:pt x="352419" y="261756"/>
                    </a:cubicBezTo>
                    <a:cubicBezTo>
                      <a:pt x="338093" y="304433"/>
                      <a:pt x="323767" y="341421"/>
                      <a:pt x="312306" y="381253"/>
                    </a:cubicBezTo>
                    <a:cubicBezTo>
                      <a:pt x="206294" y="381253"/>
                      <a:pt x="103147" y="381253"/>
                      <a:pt x="0" y="381253"/>
                    </a:cubicBezTo>
                    <a:cubicBezTo>
                      <a:pt x="0" y="375563"/>
                      <a:pt x="0" y="369872"/>
                      <a:pt x="0" y="361337"/>
                    </a:cubicBezTo>
                    <a:cubicBezTo>
                      <a:pt x="5730" y="361337"/>
                      <a:pt x="14326" y="358492"/>
                      <a:pt x="22922" y="358492"/>
                    </a:cubicBezTo>
                    <a:cubicBezTo>
                      <a:pt x="34382" y="358492"/>
                      <a:pt x="40113" y="352801"/>
                      <a:pt x="42978" y="341421"/>
                    </a:cubicBezTo>
                    <a:cubicBezTo>
                      <a:pt x="42978" y="335730"/>
                      <a:pt x="45843" y="327195"/>
                      <a:pt x="45843" y="321504"/>
                    </a:cubicBezTo>
                    <a:cubicBezTo>
                      <a:pt x="45843" y="233304"/>
                      <a:pt x="45843" y="145104"/>
                      <a:pt x="45843" y="56903"/>
                    </a:cubicBezTo>
                    <a:cubicBezTo>
                      <a:pt x="45843" y="28452"/>
                      <a:pt x="40113" y="22761"/>
                      <a:pt x="14326" y="19916"/>
                    </a:cubicBezTo>
                    <a:cubicBezTo>
                      <a:pt x="8596" y="19916"/>
                      <a:pt x="2865" y="19916"/>
                      <a:pt x="0" y="19916"/>
                    </a:cubicBezTo>
                    <a:cubicBezTo>
                      <a:pt x="0" y="11381"/>
                      <a:pt x="0" y="5690"/>
                      <a:pt x="0" y="0"/>
                    </a:cubicBezTo>
                    <a:cubicBezTo>
                      <a:pt x="97417" y="0"/>
                      <a:pt x="197698" y="0"/>
                      <a:pt x="300845" y="0"/>
                    </a:cubicBezTo>
                    <a:cubicBezTo>
                      <a:pt x="312306" y="31297"/>
                      <a:pt x="320902" y="62594"/>
                      <a:pt x="335228" y="99581"/>
                    </a:cubicBezTo>
                    <a:cubicBezTo>
                      <a:pt x="326632" y="102426"/>
                      <a:pt x="320902" y="105271"/>
                      <a:pt x="312306" y="108117"/>
                    </a:cubicBezTo>
                    <a:cubicBezTo>
                      <a:pt x="309441" y="102426"/>
                      <a:pt x="309441" y="99581"/>
                      <a:pt x="306576" y="96736"/>
                    </a:cubicBezTo>
                    <a:cubicBezTo>
                      <a:pt x="306576" y="91045"/>
                      <a:pt x="303711" y="88200"/>
                      <a:pt x="300845" y="82510"/>
                    </a:cubicBezTo>
                    <a:cubicBezTo>
                      <a:pt x="286520" y="51213"/>
                      <a:pt x="257868" y="31297"/>
                      <a:pt x="223485" y="31297"/>
                    </a:cubicBezTo>
                    <a:cubicBezTo>
                      <a:pt x="189103" y="28452"/>
                      <a:pt x="154721" y="28452"/>
                      <a:pt x="120338" y="28452"/>
                    </a:cubicBezTo>
                    <a:cubicBezTo>
                      <a:pt x="111743" y="28452"/>
                      <a:pt x="103147" y="28452"/>
                      <a:pt x="94551" y="28452"/>
                    </a:cubicBezTo>
                    <a:cubicBezTo>
                      <a:pt x="94551" y="73974"/>
                      <a:pt x="94551" y="122342"/>
                      <a:pt x="94551" y="17071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4" name="Freeform 22"/>
              <p:cNvSpPr/>
              <p:nvPr/>
            </p:nvSpPr>
            <p:spPr>
              <a:xfrm>
                <a:off x="5897767" y="3891177"/>
                <a:ext cx="358826" cy="381253"/>
              </a:xfrm>
              <a:custGeom>
                <a:avLst/>
                <a:gdLst/>
                <a:ahLst/>
                <a:cxnLst/>
                <a:rect l="0" t="0" r="r" b="b"/>
                <a:pathLst>
                  <a:path w="358826" h="381253">
                    <a:moveTo>
                      <a:pt x="122456" y="381253"/>
                    </a:moveTo>
                    <a:cubicBezTo>
                      <a:pt x="82587" y="381253"/>
                      <a:pt x="39870" y="381253"/>
                      <a:pt x="0" y="381253"/>
                    </a:cubicBezTo>
                    <a:cubicBezTo>
                      <a:pt x="0" y="375563"/>
                      <a:pt x="0" y="369872"/>
                      <a:pt x="0" y="361337"/>
                    </a:cubicBezTo>
                    <a:cubicBezTo>
                      <a:pt x="5696" y="361337"/>
                      <a:pt x="14239" y="361337"/>
                      <a:pt x="19935" y="358492"/>
                    </a:cubicBezTo>
                    <a:cubicBezTo>
                      <a:pt x="37022" y="355646"/>
                      <a:pt x="42717" y="349956"/>
                      <a:pt x="45565" y="335730"/>
                    </a:cubicBezTo>
                    <a:cubicBezTo>
                      <a:pt x="45565" y="327195"/>
                      <a:pt x="45565" y="321504"/>
                      <a:pt x="45565" y="312969"/>
                    </a:cubicBezTo>
                    <a:cubicBezTo>
                      <a:pt x="45565" y="227614"/>
                      <a:pt x="45565" y="139413"/>
                      <a:pt x="45565" y="51213"/>
                    </a:cubicBezTo>
                    <a:cubicBezTo>
                      <a:pt x="45565" y="25607"/>
                      <a:pt x="39870" y="22761"/>
                      <a:pt x="14239" y="19916"/>
                    </a:cubicBezTo>
                    <a:cubicBezTo>
                      <a:pt x="11391" y="19916"/>
                      <a:pt x="5696" y="19916"/>
                      <a:pt x="0" y="19916"/>
                    </a:cubicBezTo>
                    <a:cubicBezTo>
                      <a:pt x="0" y="11381"/>
                      <a:pt x="0" y="5690"/>
                      <a:pt x="0" y="0"/>
                    </a:cubicBezTo>
                    <a:cubicBezTo>
                      <a:pt x="37022" y="0"/>
                      <a:pt x="74043" y="0"/>
                      <a:pt x="113913" y="0"/>
                    </a:cubicBezTo>
                    <a:cubicBezTo>
                      <a:pt x="168022" y="93891"/>
                      <a:pt x="222130" y="187781"/>
                      <a:pt x="279087" y="284517"/>
                    </a:cubicBezTo>
                    <a:cubicBezTo>
                      <a:pt x="279087" y="278827"/>
                      <a:pt x="281935" y="275982"/>
                      <a:pt x="281935" y="273136"/>
                    </a:cubicBezTo>
                    <a:cubicBezTo>
                      <a:pt x="281935" y="204852"/>
                      <a:pt x="281935" y="136568"/>
                      <a:pt x="281935" y="68284"/>
                    </a:cubicBezTo>
                    <a:cubicBezTo>
                      <a:pt x="281935" y="62594"/>
                      <a:pt x="281935" y="54058"/>
                      <a:pt x="279087" y="48368"/>
                    </a:cubicBezTo>
                    <a:cubicBezTo>
                      <a:pt x="276239" y="31297"/>
                      <a:pt x="270543" y="22761"/>
                      <a:pt x="253456" y="19916"/>
                    </a:cubicBezTo>
                    <a:cubicBezTo>
                      <a:pt x="247761" y="19916"/>
                      <a:pt x="242065" y="19916"/>
                      <a:pt x="236370" y="19916"/>
                    </a:cubicBezTo>
                    <a:cubicBezTo>
                      <a:pt x="236370" y="17071"/>
                      <a:pt x="236370" y="14226"/>
                      <a:pt x="236370" y="11381"/>
                    </a:cubicBezTo>
                    <a:cubicBezTo>
                      <a:pt x="236370" y="5690"/>
                      <a:pt x="236370" y="2845"/>
                      <a:pt x="236370" y="0"/>
                    </a:cubicBezTo>
                    <a:cubicBezTo>
                      <a:pt x="276239" y="0"/>
                      <a:pt x="316109" y="0"/>
                      <a:pt x="355978" y="0"/>
                    </a:cubicBezTo>
                    <a:cubicBezTo>
                      <a:pt x="355978" y="2845"/>
                      <a:pt x="358826" y="5690"/>
                      <a:pt x="358826" y="8536"/>
                    </a:cubicBezTo>
                    <a:cubicBezTo>
                      <a:pt x="358826" y="11381"/>
                      <a:pt x="358826" y="14226"/>
                      <a:pt x="358826" y="19916"/>
                    </a:cubicBezTo>
                    <a:cubicBezTo>
                      <a:pt x="353130" y="19916"/>
                      <a:pt x="347435" y="19916"/>
                      <a:pt x="341739" y="19916"/>
                    </a:cubicBezTo>
                    <a:cubicBezTo>
                      <a:pt x="324652" y="22761"/>
                      <a:pt x="316109" y="31297"/>
                      <a:pt x="313261" y="45523"/>
                    </a:cubicBezTo>
                    <a:cubicBezTo>
                      <a:pt x="313261" y="56903"/>
                      <a:pt x="313261" y="65439"/>
                      <a:pt x="313261" y="73974"/>
                    </a:cubicBezTo>
                    <a:cubicBezTo>
                      <a:pt x="313261" y="170710"/>
                      <a:pt x="313261" y="267446"/>
                      <a:pt x="313261" y="364182"/>
                    </a:cubicBezTo>
                    <a:cubicBezTo>
                      <a:pt x="313261" y="369872"/>
                      <a:pt x="313261" y="375563"/>
                      <a:pt x="313261" y="381253"/>
                    </a:cubicBezTo>
                    <a:cubicBezTo>
                      <a:pt x="301869" y="381253"/>
                      <a:pt x="290478" y="381253"/>
                      <a:pt x="279087" y="381253"/>
                    </a:cubicBezTo>
                    <a:cubicBezTo>
                      <a:pt x="213587" y="267446"/>
                      <a:pt x="148087" y="153639"/>
                      <a:pt x="79739" y="39832"/>
                    </a:cubicBezTo>
                    <a:cubicBezTo>
                      <a:pt x="79739" y="39832"/>
                      <a:pt x="79739" y="39832"/>
                      <a:pt x="79739" y="39832"/>
                    </a:cubicBezTo>
                    <a:cubicBezTo>
                      <a:pt x="76891" y="42678"/>
                      <a:pt x="76891" y="45523"/>
                      <a:pt x="76891" y="48368"/>
                    </a:cubicBezTo>
                    <a:cubicBezTo>
                      <a:pt x="76891" y="136568"/>
                      <a:pt x="76891" y="224769"/>
                      <a:pt x="76891" y="312969"/>
                    </a:cubicBezTo>
                    <a:cubicBezTo>
                      <a:pt x="76891" y="321504"/>
                      <a:pt x="76891" y="330040"/>
                      <a:pt x="79739" y="335730"/>
                    </a:cubicBezTo>
                    <a:cubicBezTo>
                      <a:pt x="82587" y="349956"/>
                      <a:pt x="88283" y="355646"/>
                      <a:pt x="102522" y="358492"/>
                    </a:cubicBezTo>
                    <a:cubicBezTo>
                      <a:pt x="108217" y="358492"/>
                      <a:pt x="116761" y="361337"/>
                      <a:pt x="122456" y="361337"/>
                    </a:cubicBezTo>
                    <a:cubicBezTo>
                      <a:pt x="122456" y="367027"/>
                      <a:pt x="122456" y="375563"/>
                      <a:pt x="122456"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5" name="Freeform 23"/>
              <p:cNvSpPr/>
              <p:nvPr/>
            </p:nvSpPr>
            <p:spPr>
              <a:xfrm>
                <a:off x="6285428" y="3878362"/>
                <a:ext cx="397272" cy="410087"/>
              </a:xfrm>
              <a:custGeom>
                <a:avLst/>
                <a:gdLst/>
                <a:ahLst/>
                <a:cxnLst/>
                <a:rect l="0" t="0" r="r" b="b"/>
                <a:pathLst>
                  <a:path w="397272" h="410087">
                    <a:moveTo>
                      <a:pt x="248652" y="224978"/>
                    </a:moveTo>
                    <a:cubicBezTo>
                      <a:pt x="248652" y="216435"/>
                      <a:pt x="248652" y="210739"/>
                      <a:pt x="248652" y="202196"/>
                    </a:cubicBezTo>
                    <a:cubicBezTo>
                      <a:pt x="300098" y="202196"/>
                      <a:pt x="348685" y="202196"/>
                      <a:pt x="397272" y="202196"/>
                    </a:cubicBezTo>
                    <a:cubicBezTo>
                      <a:pt x="397272" y="210739"/>
                      <a:pt x="397272" y="216435"/>
                      <a:pt x="397272" y="224978"/>
                    </a:cubicBezTo>
                    <a:cubicBezTo>
                      <a:pt x="391556" y="224978"/>
                      <a:pt x="385840" y="224978"/>
                      <a:pt x="380124" y="224978"/>
                    </a:cubicBezTo>
                    <a:cubicBezTo>
                      <a:pt x="362975" y="224978"/>
                      <a:pt x="357259" y="230674"/>
                      <a:pt x="354401" y="250609"/>
                    </a:cubicBezTo>
                    <a:cubicBezTo>
                      <a:pt x="354401" y="256304"/>
                      <a:pt x="354401" y="264848"/>
                      <a:pt x="354401" y="270544"/>
                    </a:cubicBezTo>
                    <a:cubicBezTo>
                      <a:pt x="354401" y="307565"/>
                      <a:pt x="354401" y="344587"/>
                      <a:pt x="354401" y="381609"/>
                    </a:cubicBezTo>
                    <a:cubicBezTo>
                      <a:pt x="354401" y="384457"/>
                      <a:pt x="354401" y="390152"/>
                      <a:pt x="354401" y="395848"/>
                    </a:cubicBezTo>
                    <a:cubicBezTo>
                      <a:pt x="345827" y="395848"/>
                      <a:pt x="337252" y="395848"/>
                      <a:pt x="328678" y="395848"/>
                    </a:cubicBezTo>
                    <a:cubicBezTo>
                      <a:pt x="322962" y="387304"/>
                      <a:pt x="320104" y="375913"/>
                      <a:pt x="314388" y="364522"/>
                    </a:cubicBezTo>
                    <a:cubicBezTo>
                      <a:pt x="308672" y="367370"/>
                      <a:pt x="305814" y="370217"/>
                      <a:pt x="300098" y="373065"/>
                    </a:cubicBezTo>
                    <a:cubicBezTo>
                      <a:pt x="257226" y="398696"/>
                      <a:pt x="211497" y="410087"/>
                      <a:pt x="160052" y="401544"/>
                    </a:cubicBezTo>
                    <a:cubicBezTo>
                      <a:pt x="97174" y="390152"/>
                      <a:pt x="51445" y="353130"/>
                      <a:pt x="28581" y="293326"/>
                    </a:cubicBezTo>
                    <a:cubicBezTo>
                      <a:pt x="0" y="224978"/>
                      <a:pt x="2858" y="156630"/>
                      <a:pt x="42871" y="93978"/>
                    </a:cubicBezTo>
                    <a:cubicBezTo>
                      <a:pt x="68594" y="48413"/>
                      <a:pt x="108607" y="17087"/>
                      <a:pt x="160052" y="8543"/>
                    </a:cubicBezTo>
                    <a:cubicBezTo>
                      <a:pt x="202923" y="0"/>
                      <a:pt x="245794" y="5696"/>
                      <a:pt x="282949" y="31326"/>
                    </a:cubicBezTo>
                    <a:cubicBezTo>
                      <a:pt x="285807" y="34174"/>
                      <a:pt x="288665" y="34174"/>
                      <a:pt x="291523" y="37022"/>
                    </a:cubicBezTo>
                    <a:cubicBezTo>
                      <a:pt x="294381" y="28478"/>
                      <a:pt x="297239" y="19935"/>
                      <a:pt x="300098" y="14239"/>
                    </a:cubicBezTo>
                    <a:cubicBezTo>
                      <a:pt x="305814" y="14239"/>
                      <a:pt x="311530" y="14239"/>
                      <a:pt x="320104" y="14239"/>
                    </a:cubicBezTo>
                    <a:cubicBezTo>
                      <a:pt x="328678" y="51261"/>
                      <a:pt x="340111" y="91130"/>
                      <a:pt x="348685" y="131000"/>
                    </a:cubicBezTo>
                    <a:cubicBezTo>
                      <a:pt x="342969" y="133848"/>
                      <a:pt x="334394" y="136696"/>
                      <a:pt x="325820" y="139543"/>
                    </a:cubicBezTo>
                    <a:cubicBezTo>
                      <a:pt x="325820" y="133848"/>
                      <a:pt x="322962" y="128152"/>
                      <a:pt x="320104" y="125304"/>
                    </a:cubicBezTo>
                    <a:cubicBezTo>
                      <a:pt x="311530" y="105370"/>
                      <a:pt x="300098" y="85435"/>
                      <a:pt x="285807" y="71196"/>
                    </a:cubicBezTo>
                    <a:cubicBezTo>
                      <a:pt x="240078" y="22783"/>
                      <a:pt x="168626" y="19935"/>
                      <a:pt x="120039" y="65500"/>
                    </a:cubicBezTo>
                    <a:cubicBezTo>
                      <a:pt x="88600" y="96826"/>
                      <a:pt x="71452" y="133848"/>
                      <a:pt x="68594" y="176565"/>
                    </a:cubicBezTo>
                    <a:cubicBezTo>
                      <a:pt x="62878" y="224978"/>
                      <a:pt x="71452" y="270544"/>
                      <a:pt x="97174" y="310413"/>
                    </a:cubicBezTo>
                    <a:cubicBezTo>
                      <a:pt x="125755" y="355978"/>
                      <a:pt x="168626" y="375913"/>
                      <a:pt x="220072" y="373065"/>
                    </a:cubicBezTo>
                    <a:cubicBezTo>
                      <a:pt x="245794" y="370217"/>
                      <a:pt x="268659" y="361674"/>
                      <a:pt x="288665" y="341739"/>
                    </a:cubicBezTo>
                    <a:cubicBezTo>
                      <a:pt x="297239" y="333196"/>
                      <a:pt x="302956" y="324652"/>
                      <a:pt x="302956" y="310413"/>
                    </a:cubicBezTo>
                    <a:cubicBezTo>
                      <a:pt x="302956" y="293326"/>
                      <a:pt x="305814" y="273391"/>
                      <a:pt x="302956" y="256304"/>
                    </a:cubicBezTo>
                    <a:cubicBezTo>
                      <a:pt x="302956" y="233522"/>
                      <a:pt x="297239" y="230674"/>
                      <a:pt x="274375" y="224978"/>
                    </a:cubicBezTo>
                    <a:cubicBezTo>
                      <a:pt x="268659" y="224978"/>
                      <a:pt x="260085" y="224978"/>
                      <a:pt x="248652" y="22497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6" name="Freeform 25"/>
              <p:cNvSpPr/>
              <p:nvPr/>
            </p:nvSpPr>
            <p:spPr>
              <a:xfrm>
                <a:off x="9005458" y="3884769"/>
                <a:ext cx="323584" cy="397272"/>
              </a:xfrm>
              <a:custGeom>
                <a:avLst/>
                <a:gdLst/>
                <a:ahLst/>
                <a:cxnLst/>
                <a:rect l="0" t="0" r="r" b="b"/>
                <a:pathLst>
                  <a:path w="323584" h="397272">
                    <a:moveTo>
                      <a:pt x="294948" y="124857"/>
                    </a:moveTo>
                    <a:cubicBezTo>
                      <a:pt x="286358" y="127695"/>
                      <a:pt x="280630" y="127695"/>
                      <a:pt x="272040" y="130532"/>
                    </a:cubicBezTo>
                    <a:cubicBezTo>
                      <a:pt x="269176" y="124857"/>
                      <a:pt x="266312" y="122019"/>
                      <a:pt x="263449" y="116344"/>
                    </a:cubicBezTo>
                    <a:cubicBezTo>
                      <a:pt x="249131" y="90805"/>
                      <a:pt x="231950" y="68104"/>
                      <a:pt x="206177" y="51078"/>
                    </a:cubicBezTo>
                    <a:cubicBezTo>
                      <a:pt x="174678" y="31214"/>
                      <a:pt x="143179" y="25539"/>
                      <a:pt x="108816" y="34052"/>
                    </a:cubicBezTo>
                    <a:cubicBezTo>
                      <a:pt x="94498" y="36890"/>
                      <a:pt x="80180" y="45403"/>
                      <a:pt x="71589" y="53915"/>
                    </a:cubicBezTo>
                    <a:cubicBezTo>
                      <a:pt x="51544" y="76617"/>
                      <a:pt x="54408" y="107831"/>
                      <a:pt x="74453" y="124857"/>
                    </a:cubicBezTo>
                    <a:cubicBezTo>
                      <a:pt x="88771" y="139045"/>
                      <a:pt x="103089" y="144721"/>
                      <a:pt x="120270" y="150396"/>
                    </a:cubicBezTo>
                    <a:cubicBezTo>
                      <a:pt x="146042" y="158909"/>
                      <a:pt x="174678" y="167422"/>
                      <a:pt x="200450" y="175935"/>
                    </a:cubicBezTo>
                    <a:cubicBezTo>
                      <a:pt x="220495" y="181610"/>
                      <a:pt x="240540" y="190123"/>
                      <a:pt x="257722" y="198636"/>
                    </a:cubicBezTo>
                    <a:cubicBezTo>
                      <a:pt x="323584" y="235526"/>
                      <a:pt x="320720" y="314980"/>
                      <a:pt x="277767" y="354707"/>
                    </a:cubicBezTo>
                    <a:cubicBezTo>
                      <a:pt x="243404" y="388759"/>
                      <a:pt x="203314" y="397272"/>
                      <a:pt x="160360" y="397272"/>
                    </a:cubicBezTo>
                    <a:cubicBezTo>
                      <a:pt x="125997" y="394434"/>
                      <a:pt x="97362" y="383084"/>
                      <a:pt x="71589" y="363220"/>
                    </a:cubicBezTo>
                    <a:cubicBezTo>
                      <a:pt x="68726" y="360382"/>
                      <a:pt x="65862" y="357545"/>
                      <a:pt x="60135" y="354707"/>
                    </a:cubicBezTo>
                    <a:cubicBezTo>
                      <a:pt x="54408" y="366058"/>
                      <a:pt x="51544" y="377408"/>
                      <a:pt x="45817" y="388759"/>
                    </a:cubicBezTo>
                    <a:cubicBezTo>
                      <a:pt x="40090" y="388759"/>
                      <a:pt x="34363" y="388759"/>
                      <a:pt x="28636" y="388759"/>
                    </a:cubicBezTo>
                    <a:cubicBezTo>
                      <a:pt x="20045" y="343357"/>
                      <a:pt x="11454" y="297954"/>
                      <a:pt x="2864" y="252551"/>
                    </a:cubicBezTo>
                    <a:cubicBezTo>
                      <a:pt x="11454" y="249714"/>
                      <a:pt x="20045" y="249714"/>
                      <a:pt x="28636" y="246876"/>
                    </a:cubicBezTo>
                    <a:cubicBezTo>
                      <a:pt x="31499" y="255389"/>
                      <a:pt x="34363" y="263902"/>
                      <a:pt x="37226" y="269577"/>
                    </a:cubicBezTo>
                    <a:cubicBezTo>
                      <a:pt x="51544" y="300792"/>
                      <a:pt x="74453" y="329168"/>
                      <a:pt x="103089" y="346194"/>
                    </a:cubicBezTo>
                    <a:cubicBezTo>
                      <a:pt x="131724" y="366058"/>
                      <a:pt x="163224" y="371733"/>
                      <a:pt x="197587" y="363220"/>
                    </a:cubicBezTo>
                    <a:cubicBezTo>
                      <a:pt x="214768" y="360382"/>
                      <a:pt x="229086" y="349032"/>
                      <a:pt x="243404" y="337681"/>
                    </a:cubicBezTo>
                    <a:cubicBezTo>
                      <a:pt x="269176" y="312142"/>
                      <a:pt x="269176" y="263902"/>
                      <a:pt x="231950" y="244039"/>
                    </a:cubicBezTo>
                    <a:cubicBezTo>
                      <a:pt x="214768" y="235526"/>
                      <a:pt x="197587" y="229850"/>
                      <a:pt x="180405" y="224175"/>
                    </a:cubicBezTo>
                    <a:cubicBezTo>
                      <a:pt x="157497" y="215662"/>
                      <a:pt x="131724" y="209987"/>
                      <a:pt x="108816" y="201474"/>
                    </a:cubicBezTo>
                    <a:cubicBezTo>
                      <a:pt x="88771" y="195798"/>
                      <a:pt x="71589" y="187285"/>
                      <a:pt x="54408" y="175935"/>
                    </a:cubicBezTo>
                    <a:cubicBezTo>
                      <a:pt x="2864" y="144721"/>
                      <a:pt x="0" y="76617"/>
                      <a:pt x="42954" y="36890"/>
                    </a:cubicBezTo>
                    <a:cubicBezTo>
                      <a:pt x="71589" y="8513"/>
                      <a:pt x="105952" y="0"/>
                      <a:pt x="146042" y="0"/>
                    </a:cubicBezTo>
                    <a:cubicBezTo>
                      <a:pt x="177542" y="0"/>
                      <a:pt x="206177" y="8513"/>
                      <a:pt x="231950" y="28377"/>
                    </a:cubicBezTo>
                    <a:cubicBezTo>
                      <a:pt x="231950" y="28377"/>
                      <a:pt x="231950" y="31214"/>
                      <a:pt x="234813" y="31214"/>
                    </a:cubicBezTo>
                    <a:cubicBezTo>
                      <a:pt x="234813" y="31214"/>
                      <a:pt x="234813" y="31214"/>
                      <a:pt x="237677" y="31214"/>
                    </a:cubicBezTo>
                    <a:cubicBezTo>
                      <a:pt x="240540" y="22701"/>
                      <a:pt x="243404" y="14188"/>
                      <a:pt x="249131" y="5675"/>
                    </a:cubicBezTo>
                    <a:cubicBezTo>
                      <a:pt x="254858" y="5675"/>
                      <a:pt x="260585" y="5675"/>
                      <a:pt x="266312" y="5675"/>
                    </a:cubicBezTo>
                    <a:cubicBezTo>
                      <a:pt x="274903" y="45403"/>
                      <a:pt x="286358" y="85130"/>
                      <a:pt x="294948" y="124857"/>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7" name="Freeform 27"/>
              <p:cNvSpPr>
                <a:spLocks noEditPoints="1"/>
              </p:cNvSpPr>
              <p:nvPr/>
            </p:nvSpPr>
            <p:spPr>
              <a:xfrm>
                <a:off x="4616246" y="3887973"/>
                <a:ext cx="323584" cy="384457"/>
              </a:xfrm>
              <a:custGeom>
                <a:avLst/>
                <a:gdLst/>
                <a:ahLst/>
                <a:cxnLst/>
                <a:rect l="0" t="0" r="r" b="b"/>
                <a:pathLst>
                  <a:path w="323584" h="384457">
                    <a:moveTo>
                      <a:pt x="94498" y="222131"/>
                    </a:moveTo>
                    <a:cubicBezTo>
                      <a:pt x="94498" y="227826"/>
                      <a:pt x="94498" y="230674"/>
                      <a:pt x="94498" y="233522"/>
                    </a:cubicBezTo>
                    <a:cubicBezTo>
                      <a:pt x="94498" y="264848"/>
                      <a:pt x="94498" y="293326"/>
                      <a:pt x="94498" y="324653"/>
                    </a:cubicBezTo>
                    <a:cubicBezTo>
                      <a:pt x="94498" y="327500"/>
                      <a:pt x="94498" y="333196"/>
                      <a:pt x="94498" y="336044"/>
                    </a:cubicBezTo>
                    <a:cubicBezTo>
                      <a:pt x="97362" y="355979"/>
                      <a:pt x="100225" y="361674"/>
                      <a:pt x="123134" y="364522"/>
                    </a:cubicBezTo>
                    <a:cubicBezTo>
                      <a:pt x="128861" y="364522"/>
                      <a:pt x="134588" y="364522"/>
                      <a:pt x="140315" y="364522"/>
                    </a:cubicBezTo>
                    <a:cubicBezTo>
                      <a:pt x="140315" y="370218"/>
                      <a:pt x="140315" y="378761"/>
                      <a:pt x="140315" y="384457"/>
                    </a:cubicBezTo>
                    <a:cubicBezTo>
                      <a:pt x="94498" y="384457"/>
                      <a:pt x="45817" y="384457"/>
                      <a:pt x="0" y="384457"/>
                    </a:cubicBezTo>
                    <a:cubicBezTo>
                      <a:pt x="0" y="378761"/>
                      <a:pt x="0" y="373066"/>
                      <a:pt x="0" y="364522"/>
                    </a:cubicBezTo>
                    <a:cubicBezTo>
                      <a:pt x="5727" y="364522"/>
                      <a:pt x="14318" y="364522"/>
                      <a:pt x="22909" y="361674"/>
                    </a:cubicBezTo>
                    <a:cubicBezTo>
                      <a:pt x="37226" y="358827"/>
                      <a:pt x="40090" y="355979"/>
                      <a:pt x="42954" y="341740"/>
                    </a:cubicBezTo>
                    <a:cubicBezTo>
                      <a:pt x="42954" y="336044"/>
                      <a:pt x="42954" y="330348"/>
                      <a:pt x="42954" y="324653"/>
                    </a:cubicBezTo>
                    <a:cubicBezTo>
                      <a:pt x="45817" y="236370"/>
                      <a:pt x="45817" y="148087"/>
                      <a:pt x="42954" y="59804"/>
                    </a:cubicBezTo>
                    <a:cubicBezTo>
                      <a:pt x="42954" y="54109"/>
                      <a:pt x="42954" y="45565"/>
                      <a:pt x="42954" y="39870"/>
                    </a:cubicBezTo>
                    <a:cubicBezTo>
                      <a:pt x="40090" y="31326"/>
                      <a:pt x="34363" y="25630"/>
                      <a:pt x="25772" y="25630"/>
                    </a:cubicBezTo>
                    <a:cubicBezTo>
                      <a:pt x="17181" y="22783"/>
                      <a:pt x="8591" y="22783"/>
                      <a:pt x="0" y="22783"/>
                    </a:cubicBezTo>
                    <a:cubicBezTo>
                      <a:pt x="0" y="14239"/>
                      <a:pt x="0" y="8543"/>
                      <a:pt x="0" y="2848"/>
                    </a:cubicBezTo>
                    <a:cubicBezTo>
                      <a:pt x="2864" y="0"/>
                      <a:pt x="8591" y="0"/>
                      <a:pt x="11454" y="0"/>
                    </a:cubicBezTo>
                    <a:cubicBezTo>
                      <a:pt x="60135" y="0"/>
                      <a:pt x="111679" y="0"/>
                      <a:pt x="160360" y="0"/>
                    </a:cubicBezTo>
                    <a:cubicBezTo>
                      <a:pt x="177542" y="0"/>
                      <a:pt x="194723" y="2848"/>
                      <a:pt x="209041" y="2848"/>
                    </a:cubicBezTo>
                    <a:cubicBezTo>
                      <a:pt x="280630" y="11391"/>
                      <a:pt x="323584" y="74044"/>
                      <a:pt x="303539" y="142391"/>
                    </a:cubicBezTo>
                    <a:cubicBezTo>
                      <a:pt x="292085" y="182261"/>
                      <a:pt x="266312" y="207892"/>
                      <a:pt x="223359" y="216435"/>
                    </a:cubicBezTo>
                    <a:cubicBezTo>
                      <a:pt x="200450" y="219283"/>
                      <a:pt x="180405" y="219283"/>
                      <a:pt x="157497" y="222131"/>
                    </a:cubicBezTo>
                    <a:cubicBezTo>
                      <a:pt x="137452" y="222131"/>
                      <a:pt x="117407" y="222131"/>
                      <a:pt x="94498" y="222131"/>
                    </a:cubicBezTo>
                    <a:close/>
                    <a:moveTo>
                      <a:pt x="94498" y="193652"/>
                    </a:moveTo>
                    <a:cubicBezTo>
                      <a:pt x="128861" y="190805"/>
                      <a:pt x="160360" y="193652"/>
                      <a:pt x="191860" y="190805"/>
                    </a:cubicBezTo>
                    <a:cubicBezTo>
                      <a:pt x="217632" y="187957"/>
                      <a:pt x="234813" y="170870"/>
                      <a:pt x="243404" y="148087"/>
                    </a:cubicBezTo>
                    <a:cubicBezTo>
                      <a:pt x="254858" y="128152"/>
                      <a:pt x="254858" y="105370"/>
                      <a:pt x="249131" y="82587"/>
                    </a:cubicBezTo>
                    <a:cubicBezTo>
                      <a:pt x="240540" y="54109"/>
                      <a:pt x="223359" y="34174"/>
                      <a:pt x="188996" y="31326"/>
                    </a:cubicBezTo>
                    <a:cubicBezTo>
                      <a:pt x="160360" y="31326"/>
                      <a:pt x="128861" y="31326"/>
                      <a:pt x="97362" y="31326"/>
                    </a:cubicBezTo>
                    <a:cubicBezTo>
                      <a:pt x="97362" y="31326"/>
                      <a:pt x="97362" y="31326"/>
                      <a:pt x="94498" y="31326"/>
                    </a:cubicBezTo>
                    <a:cubicBezTo>
                      <a:pt x="94498" y="85435"/>
                      <a:pt x="94498" y="136696"/>
                      <a:pt x="94498" y="193652"/>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8" name="Freeform 29"/>
              <p:cNvSpPr/>
              <p:nvPr/>
            </p:nvSpPr>
            <p:spPr>
              <a:xfrm>
                <a:off x="6858909" y="3891177"/>
                <a:ext cx="381253" cy="394068"/>
              </a:xfrm>
              <a:custGeom>
                <a:avLst/>
                <a:gdLst/>
                <a:ahLst/>
                <a:cxnLst/>
                <a:rect l="0" t="0" r="r" b="b"/>
                <a:pathLst>
                  <a:path w="381253" h="394068">
                    <a:moveTo>
                      <a:pt x="140462" y="0"/>
                    </a:moveTo>
                    <a:cubicBezTo>
                      <a:pt x="140462" y="5711"/>
                      <a:pt x="140462" y="11422"/>
                      <a:pt x="140462" y="19989"/>
                    </a:cubicBezTo>
                    <a:cubicBezTo>
                      <a:pt x="131862" y="19989"/>
                      <a:pt x="126129" y="19989"/>
                      <a:pt x="117529" y="22845"/>
                    </a:cubicBezTo>
                    <a:cubicBezTo>
                      <a:pt x="103196" y="22845"/>
                      <a:pt x="97463" y="28556"/>
                      <a:pt x="97463" y="42833"/>
                    </a:cubicBezTo>
                    <a:cubicBezTo>
                      <a:pt x="94597" y="48545"/>
                      <a:pt x="94597" y="57111"/>
                      <a:pt x="94597" y="65678"/>
                    </a:cubicBezTo>
                    <a:cubicBezTo>
                      <a:pt x="94597" y="122789"/>
                      <a:pt x="94597" y="179901"/>
                      <a:pt x="94597" y="237012"/>
                    </a:cubicBezTo>
                    <a:cubicBezTo>
                      <a:pt x="94597" y="248434"/>
                      <a:pt x="94597" y="262712"/>
                      <a:pt x="97463" y="274134"/>
                    </a:cubicBezTo>
                    <a:cubicBezTo>
                      <a:pt x="103196" y="319823"/>
                      <a:pt x="131862" y="342668"/>
                      <a:pt x="171994" y="354090"/>
                    </a:cubicBezTo>
                    <a:cubicBezTo>
                      <a:pt x="217859" y="365512"/>
                      <a:pt x="255124" y="351235"/>
                      <a:pt x="286656" y="314112"/>
                    </a:cubicBezTo>
                    <a:cubicBezTo>
                      <a:pt x="298123" y="302690"/>
                      <a:pt x="300989" y="285557"/>
                      <a:pt x="303856" y="268423"/>
                    </a:cubicBezTo>
                    <a:cubicBezTo>
                      <a:pt x="303856" y="257001"/>
                      <a:pt x="303856" y="242723"/>
                      <a:pt x="306722" y="228445"/>
                    </a:cubicBezTo>
                    <a:cubicBezTo>
                      <a:pt x="306722" y="177045"/>
                      <a:pt x="306722" y="122789"/>
                      <a:pt x="306722" y="68534"/>
                    </a:cubicBezTo>
                    <a:cubicBezTo>
                      <a:pt x="306722" y="59967"/>
                      <a:pt x="303856" y="51400"/>
                      <a:pt x="303856" y="42833"/>
                    </a:cubicBezTo>
                    <a:cubicBezTo>
                      <a:pt x="300989" y="28556"/>
                      <a:pt x="295256" y="22845"/>
                      <a:pt x="278057" y="22845"/>
                    </a:cubicBezTo>
                    <a:cubicBezTo>
                      <a:pt x="272324" y="19989"/>
                      <a:pt x="266590" y="19989"/>
                      <a:pt x="260857" y="19989"/>
                    </a:cubicBezTo>
                    <a:cubicBezTo>
                      <a:pt x="260857" y="11422"/>
                      <a:pt x="260857" y="5711"/>
                      <a:pt x="260857" y="0"/>
                    </a:cubicBezTo>
                    <a:cubicBezTo>
                      <a:pt x="300989" y="0"/>
                      <a:pt x="341121" y="0"/>
                      <a:pt x="381253" y="0"/>
                    </a:cubicBezTo>
                    <a:cubicBezTo>
                      <a:pt x="381253" y="5711"/>
                      <a:pt x="381253" y="11422"/>
                      <a:pt x="381253" y="19989"/>
                    </a:cubicBezTo>
                    <a:cubicBezTo>
                      <a:pt x="375520" y="19989"/>
                      <a:pt x="366920" y="19989"/>
                      <a:pt x="361187" y="22845"/>
                    </a:cubicBezTo>
                    <a:cubicBezTo>
                      <a:pt x="346854" y="22845"/>
                      <a:pt x="341121" y="31411"/>
                      <a:pt x="338255" y="42833"/>
                    </a:cubicBezTo>
                    <a:cubicBezTo>
                      <a:pt x="338255" y="51400"/>
                      <a:pt x="338255" y="62822"/>
                      <a:pt x="338255" y="71389"/>
                    </a:cubicBezTo>
                    <a:cubicBezTo>
                      <a:pt x="335388" y="131356"/>
                      <a:pt x="338255" y="191323"/>
                      <a:pt x="335388" y="251290"/>
                    </a:cubicBezTo>
                    <a:cubicBezTo>
                      <a:pt x="335388" y="268423"/>
                      <a:pt x="332521" y="282701"/>
                      <a:pt x="326788" y="299834"/>
                    </a:cubicBezTo>
                    <a:cubicBezTo>
                      <a:pt x="309589" y="354090"/>
                      <a:pt x="269457" y="382646"/>
                      <a:pt x="212126" y="388357"/>
                    </a:cubicBezTo>
                    <a:cubicBezTo>
                      <a:pt x="171994" y="394068"/>
                      <a:pt x="134729" y="385501"/>
                      <a:pt x="100330" y="362657"/>
                    </a:cubicBezTo>
                    <a:cubicBezTo>
                      <a:pt x="68798" y="342668"/>
                      <a:pt x="51598" y="311257"/>
                      <a:pt x="48732" y="274134"/>
                    </a:cubicBezTo>
                    <a:cubicBezTo>
                      <a:pt x="45865" y="262712"/>
                      <a:pt x="45865" y="248434"/>
                      <a:pt x="45865" y="237012"/>
                    </a:cubicBezTo>
                    <a:cubicBezTo>
                      <a:pt x="45865" y="182756"/>
                      <a:pt x="45865" y="128500"/>
                      <a:pt x="45865" y="71389"/>
                    </a:cubicBezTo>
                    <a:cubicBezTo>
                      <a:pt x="45865" y="62822"/>
                      <a:pt x="45865" y="51400"/>
                      <a:pt x="45865" y="42833"/>
                    </a:cubicBezTo>
                    <a:cubicBezTo>
                      <a:pt x="42998" y="28556"/>
                      <a:pt x="37265" y="22845"/>
                      <a:pt x="22933" y="22845"/>
                    </a:cubicBezTo>
                    <a:cubicBezTo>
                      <a:pt x="14333" y="19989"/>
                      <a:pt x="8600" y="19989"/>
                      <a:pt x="0" y="19989"/>
                    </a:cubicBezTo>
                    <a:cubicBezTo>
                      <a:pt x="0" y="11422"/>
                      <a:pt x="0" y="5711"/>
                      <a:pt x="0" y="0"/>
                    </a:cubicBezTo>
                    <a:cubicBezTo>
                      <a:pt x="45865" y="0"/>
                      <a:pt x="91730" y="0"/>
                      <a:pt x="1404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79" name="Freeform 30"/>
              <p:cNvSpPr/>
              <p:nvPr/>
            </p:nvSpPr>
            <p:spPr>
              <a:xfrm>
                <a:off x="7832866" y="3891177"/>
                <a:ext cx="378049" cy="390864"/>
              </a:xfrm>
              <a:custGeom>
                <a:avLst/>
                <a:gdLst/>
                <a:ahLst/>
                <a:cxnLst/>
                <a:rect l="0" t="0" r="r" b="b"/>
                <a:pathLst>
                  <a:path w="378049" h="390864">
                    <a:moveTo>
                      <a:pt x="207501" y="390864"/>
                    </a:moveTo>
                    <a:cubicBezTo>
                      <a:pt x="196131" y="390864"/>
                      <a:pt x="187603" y="390864"/>
                      <a:pt x="181918" y="390864"/>
                    </a:cubicBezTo>
                    <a:cubicBezTo>
                      <a:pt x="173391" y="390864"/>
                      <a:pt x="167706" y="388011"/>
                      <a:pt x="164863" y="379452"/>
                    </a:cubicBezTo>
                    <a:cubicBezTo>
                      <a:pt x="147809" y="328098"/>
                      <a:pt x="127911" y="279596"/>
                      <a:pt x="110856" y="228242"/>
                    </a:cubicBezTo>
                    <a:cubicBezTo>
                      <a:pt x="88117" y="174034"/>
                      <a:pt x="68219" y="119827"/>
                      <a:pt x="48322" y="65620"/>
                    </a:cubicBezTo>
                    <a:cubicBezTo>
                      <a:pt x="45480" y="57060"/>
                      <a:pt x="42637" y="48501"/>
                      <a:pt x="36952" y="39942"/>
                    </a:cubicBezTo>
                    <a:cubicBezTo>
                      <a:pt x="31267" y="28530"/>
                      <a:pt x="22740" y="22824"/>
                      <a:pt x="11370" y="19971"/>
                    </a:cubicBezTo>
                    <a:cubicBezTo>
                      <a:pt x="8527" y="19971"/>
                      <a:pt x="5685" y="19971"/>
                      <a:pt x="0" y="19971"/>
                    </a:cubicBezTo>
                    <a:cubicBezTo>
                      <a:pt x="0" y="11412"/>
                      <a:pt x="0" y="5706"/>
                      <a:pt x="0" y="0"/>
                    </a:cubicBezTo>
                    <a:cubicBezTo>
                      <a:pt x="45480" y="0"/>
                      <a:pt x="88117" y="0"/>
                      <a:pt x="133596" y="0"/>
                    </a:cubicBezTo>
                    <a:cubicBezTo>
                      <a:pt x="133596" y="5706"/>
                      <a:pt x="133596" y="11412"/>
                      <a:pt x="133596" y="19971"/>
                    </a:cubicBezTo>
                    <a:cubicBezTo>
                      <a:pt x="125069" y="19971"/>
                      <a:pt x="119384" y="19971"/>
                      <a:pt x="110856" y="22824"/>
                    </a:cubicBezTo>
                    <a:cubicBezTo>
                      <a:pt x="96644" y="22824"/>
                      <a:pt x="93802" y="28530"/>
                      <a:pt x="96644" y="42795"/>
                    </a:cubicBezTo>
                    <a:cubicBezTo>
                      <a:pt x="96644" y="48501"/>
                      <a:pt x="99487" y="54207"/>
                      <a:pt x="99487" y="57060"/>
                    </a:cubicBezTo>
                    <a:cubicBezTo>
                      <a:pt x="130754" y="145504"/>
                      <a:pt x="162021" y="231095"/>
                      <a:pt x="193288" y="319538"/>
                    </a:cubicBezTo>
                    <a:cubicBezTo>
                      <a:pt x="196131" y="322391"/>
                      <a:pt x="196131" y="325244"/>
                      <a:pt x="198973" y="330951"/>
                    </a:cubicBezTo>
                    <a:cubicBezTo>
                      <a:pt x="201816" y="325244"/>
                      <a:pt x="201816" y="322391"/>
                      <a:pt x="204658" y="322391"/>
                    </a:cubicBezTo>
                    <a:cubicBezTo>
                      <a:pt x="235925" y="231095"/>
                      <a:pt x="267193" y="142651"/>
                      <a:pt x="301302" y="51354"/>
                    </a:cubicBezTo>
                    <a:cubicBezTo>
                      <a:pt x="301302" y="48501"/>
                      <a:pt x="301302" y="48501"/>
                      <a:pt x="301302" y="45648"/>
                    </a:cubicBezTo>
                    <a:cubicBezTo>
                      <a:pt x="304145" y="28530"/>
                      <a:pt x="301302" y="22824"/>
                      <a:pt x="287090" y="19971"/>
                    </a:cubicBezTo>
                    <a:cubicBezTo>
                      <a:pt x="278562" y="19971"/>
                      <a:pt x="272877" y="19971"/>
                      <a:pt x="267193" y="19971"/>
                    </a:cubicBezTo>
                    <a:cubicBezTo>
                      <a:pt x="267193" y="11412"/>
                      <a:pt x="267193" y="5706"/>
                      <a:pt x="267193" y="0"/>
                    </a:cubicBezTo>
                    <a:cubicBezTo>
                      <a:pt x="301302" y="0"/>
                      <a:pt x="338254" y="0"/>
                      <a:pt x="378049" y="0"/>
                    </a:cubicBezTo>
                    <a:cubicBezTo>
                      <a:pt x="378049" y="5706"/>
                      <a:pt x="378049" y="11412"/>
                      <a:pt x="378049" y="19971"/>
                    </a:cubicBezTo>
                    <a:cubicBezTo>
                      <a:pt x="375207" y="19971"/>
                      <a:pt x="372364" y="19971"/>
                      <a:pt x="369522" y="19971"/>
                    </a:cubicBezTo>
                    <a:cubicBezTo>
                      <a:pt x="352467" y="22824"/>
                      <a:pt x="343939" y="31383"/>
                      <a:pt x="338254" y="45648"/>
                    </a:cubicBezTo>
                    <a:cubicBezTo>
                      <a:pt x="329727" y="68473"/>
                      <a:pt x="321200" y="88444"/>
                      <a:pt x="312672" y="108415"/>
                    </a:cubicBezTo>
                    <a:cubicBezTo>
                      <a:pt x="278562" y="199712"/>
                      <a:pt x="244453" y="288155"/>
                      <a:pt x="210343" y="379452"/>
                    </a:cubicBezTo>
                    <a:cubicBezTo>
                      <a:pt x="210343" y="382305"/>
                      <a:pt x="207501" y="385158"/>
                      <a:pt x="207501" y="39086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0" name="Freeform 31"/>
              <p:cNvSpPr/>
              <p:nvPr/>
            </p:nvSpPr>
            <p:spPr>
              <a:xfrm>
                <a:off x="9844855" y="3891177"/>
                <a:ext cx="342807" cy="384457"/>
              </a:xfrm>
              <a:custGeom>
                <a:avLst/>
                <a:gdLst/>
                <a:ahLst/>
                <a:cxnLst/>
                <a:rect l="0" t="0" r="r" b="b"/>
                <a:pathLst>
                  <a:path w="342807" h="384457">
                    <a:moveTo>
                      <a:pt x="242822" y="361674"/>
                    </a:moveTo>
                    <a:cubicBezTo>
                      <a:pt x="242822" y="370218"/>
                      <a:pt x="242822" y="375914"/>
                      <a:pt x="242822" y="381609"/>
                    </a:cubicBezTo>
                    <a:cubicBezTo>
                      <a:pt x="231395" y="384457"/>
                      <a:pt x="125696" y="384457"/>
                      <a:pt x="99985" y="381609"/>
                    </a:cubicBezTo>
                    <a:cubicBezTo>
                      <a:pt x="99985" y="375914"/>
                      <a:pt x="99985" y="370218"/>
                      <a:pt x="99985" y="361674"/>
                    </a:cubicBezTo>
                    <a:cubicBezTo>
                      <a:pt x="108556" y="361674"/>
                      <a:pt x="117126" y="358827"/>
                      <a:pt x="125696" y="358827"/>
                    </a:cubicBezTo>
                    <a:cubicBezTo>
                      <a:pt x="137123" y="358827"/>
                      <a:pt x="142836" y="353131"/>
                      <a:pt x="142836" y="341740"/>
                    </a:cubicBezTo>
                    <a:cubicBezTo>
                      <a:pt x="145693" y="336044"/>
                      <a:pt x="145693" y="327500"/>
                      <a:pt x="145693" y="321805"/>
                    </a:cubicBezTo>
                    <a:cubicBezTo>
                      <a:pt x="145693" y="296174"/>
                      <a:pt x="145693" y="270544"/>
                      <a:pt x="145693" y="242066"/>
                    </a:cubicBezTo>
                    <a:cubicBezTo>
                      <a:pt x="145693" y="236370"/>
                      <a:pt x="145693" y="230674"/>
                      <a:pt x="142836" y="224979"/>
                    </a:cubicBezTo>
                    <a:cubicBezTo>
                      <a:pt x="111412" y="168022"/>
                      <a:pt x="79988" y="111065"/>
                      <a:pt x="48564" y="54109"/>
                    </a:cubicBezTo>
                    <a:cubicBezTo>
                      <a:pt x="45708" y="48413"/>
                      <a:pt x="42851" y="45565"/>
                      <a:pt x="42851" y="42717"/>
                    </a:cubicBezTo>
                    <a:cubicBezTo>
                      <a:pt x="34281" y="28478"/>
                      <a:pt x="25711" y="19935"/>
                      <a:pt x="8570" y="19935"/>
                    </a:cubicBezTo>
                    <a:cubicBezTo>
                      <a:pt x="5713" y="19935"/>
                      <a:pt x="2857" y="19935"/>
                      <a:pt x="0" y="19935"/>
                    </a:cubicBezTo>
                    <a:cubicBezTo>
                      <a:pt x="0" y="11391"/>
                      <a:pt x="0" y="5696"/>
                      <a:pt x="0" y="0"/>
                    </a:cubicBezTo>
                    <a:cubicBezTo>
                      <a:pt x="45708" y="0"/>
                      <a:pt x="88558" y="0"/>
                      <a:pt x="137123" y="0"/>
                    </a:cubicBezTo>
                    <a:cubicBezTo>
                      <a:pt x="137123" y="5696"/>
                      <a:pt x="137123" y="11391"/>
                      <a:pt x="137123" y="19935"/>
                    </a:cubicBezTo>
                    <a:cubicBezTo>
                      <a:pt x="128553" y="19935"/>
                      <a:pt x="119982" y="19935"/>
                      <a:pt x="114269" y="19935"/>
                    </a:cubicBezTo>
                    <a:cubicBezTo>
                      <a:pt x="99985" y="22783"/>
                      <a:pt x="97129" y="28478"/>
                      <a:pt x="102842" y="39870"/>
                    </a:cubicBezTo>
                    <a:cubicBezTo>
                      <a:pt x="102842" y="42717"/>
                      <a:pt x="105699" y="48413"/>
                      <a:pt x="105699" y="51261"/>
                    </a:cubicBezTo>
                    <a:cubicBezTo>
                      <a:pt x="128553" y="93978"/>
                      <a:pt x="151406" y="139544"/>
                      <a:pt x="174260" y="182261"/>
                    </a:cubicBezTo>
                    <a:cubicBezTo>
                      <a:pt x="174260" y="185109"/>
                      <a:pt x="177117" y="187957"/>
                      <a:pt x="179974" y="193652"/>
                    </a:cubicBezTo>
                    <a:cubicBezTo>
                      <a:pt x="182830" y="187957"/>
                      <a:pt x="185687" y="185109"/>
                      <a:pt x="188544" y="182261"/>
                    </a:cubicBezTo>
                    <a:cubicBezTo>
                      <a:pt x="211398" y="139544"/>
                      <a:pt x="234251" y="96826"/>
                      <a:pt x="259962" y="51261"/>
                    </a:cubicBezTo>
                    <a:cubicBezTo>
                      <a:pt x="262819" y="45565"/>
                      <a:pt x="265675" y="39870"/>
                      <a:pt x="265675" y="34174"/>
                    </a:cubicBezTo>
                    <a:cubicBezTo>
                      <a:pt x="268532" y="25630"/>
                      <a:pt x="265675" y="22783"/>
                      <a:pt x="257105" y="22783"/>
                    </a:cubicBezTo>
                    <a:cubicBezTo>
                      <a:pt x="248535" y="19935"/>
                      <a:pt x="242822" y="19935"/>
                      <a:pt x="231395" y="19935"/>
                    </a:cubicBezTo>
                    <a:cubicBezTo>
                      <a:pt x="231395" y="11391"/>
                      <a:pt x="231395" y="5696"/>
                      <a:pt x="231395" y="0"/>
                    </a:cubicBezTo>
                    <a:cubicBezTo>
                      <a:pt x="268532" y="0"/>
                      <a:pt x="305670" y="0"/>
                      <a:pt x="342807" y="0"/>
                    </a:cubicBezTo>
                    <a:cubicBezTo>
                      <a:pt x="342807" y="5696"/>
                      <a:pt x="342807" y="11391"/>
                      <a:pt x="342807" y="19935"/>
                    </a:cubicBezTo>
                    <a:cubicBezTo>
                      <a:pt x="339950" y="19935"/>
                      <a:pt x="334237" y="19935"/>
                      <a:pt x="328523" y="22783"/>
                    </a:cubicBezTo>
                    <a:cubicBezTo>
                      <a:pt x="319953" y="22783"/>
                      <a:pt x="311383" y="25630"/>
                      <a:pt x="308526" y="34174"/>
                    </a:cubicBezTo>
                    <a:cubicBezTo>
                      <a:pt x="302813" y="39870"/>
                      <a:pt x="297099" y="48413"/>
                      <a:pt x="294243" y="54109"/>
                    </a:cubicBezTo>
                    <a:cubicBezTo>
                      <a:pt x="262819" y="108218"/>
                      <a:pt x="231395" y="159478"/>
                      <a:pt x="202827" y="213587"/>
                    </a:cubicBezTo>
                    <a:cubicBezTo>
                      <a:pt x="197114" y="219283"/>
                      <a:pt x="194257" y="227826"/>
                      <a:pt x="197114" y="233522"/>
                    </a:cubicBezTo>
                    <a:cubicBezTo>
                      <a:pt x="197114" y="262000"/>
                      <a:pt x="197114" y="290479"/>
                      <a:pt x="197114" y="316109"/>
                    </a:cubicBezTo>
                    <a:cubicBezTo>
                      <a:pt x="197114" y="324653"/>
                      <a:pt x="197114" y="330348"/>
                      <a:pt x="197114" y="336044"/>
                    </a:cubicBezTo>
                    <a:cubicBezTo>
                      <a:pt x="199971" y="353131"/>
                      <a:pt x="202827" y="355979"/>
                      <a:pt x="219968" y="358827"/>
                    </a:cubicBezTo>
                    <a:cubicBezTo>
                      <a:pt x="228538" y="358827"/>
                      <a:pt x="234251" y="361674"/>
                      <a:pt x="242822" y="36167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1" name="Freeform 32"/>
              <p:cNvSpPr/>
              <p:nvPr/>
            </p:nvSpPr>
            <p:spPr>
              <a:xfrm>
                <a:off x="9514863" y="3878362"/>
                <a:ext cx="329992" cy="394068"/>
              </a:xfrm>
              <a:custGeom>
                <a:avLst/>
                <a:gdLst/>
                <a:ahLst/>
                <a:cxnLst/>
                <a:rect l="0" t="0" r="r" b="b"/>
                <a:pathLst>
                  <a:path w="329992" h="394068">
                    <a:moveTo>
                      <a:pt x="307234" y="119071"/>
                    </a:moveTo>
                    <a:cubicBezTo>
                      <a:pt x="301544" y="104896"/>
                      <a:pt x="295855" y="93556"/>
                      <a:pt x="290165" y="82216"/>
                    </a:cubicBezTo>
                    <a:cubicBezTo>
                      <a:pt x="273097" y="48195"/>
                      <a:pt x="241804" y="36855"/>
                      <a:pt x="204823" y="39690"/>
                    </a:cubicBezTo>
                    <a:cubicBezTo>
                      <a:pt x="193444" y="39690"/>
                      <a:pt x="190599" y="42525"/>
                      <a:pt x="190599" y="51030"/>
                    </a:cubicBezTo>
                    <a:cubicBezTo>
                      <a:pt x="187754" y="56700"/>
                      <a:pt x="187754" y="62370"/>
                      <a:pt x="187754" y="68041"/>
                    </a:cubicBezTo>
                    <a:cubicBezTo>
                      <a:pt x="187754" y="153091"/>
                      <a:pt x="187754" y="240977"/>
                      <a:pt x="187754" y="326027"/>
                    </a:cubicBezTo>
                    <a:cubicBezTo>
                      <a:pt x="187754" y="334533"/>
                      <a:pt x="190599" y="340203"/>
                      <a:pt x="190599" y="348708"/>
                    </a:cubicBezTo>
                    <a:cubicBezTo>
                      <a:pt x="193444" y="362883"/>
                      <a:pt x="199133" y="368553"/>
                      <a:pt x="213357" y="371388"/>
                    </a:cubicBezTo>
                    <a:cubicBezTo>
                      <a:pt x="221891" y="371388"/>
                      <a:pt x="227581" y="374223"/>
                      <a:pt x="236115" y="374223"/>
                    </a:cubicBezTo>
                    <a:cubicBezTo>
                      <a:pt x="236115" y="379893"/>
                      <a:pt x="236115" y="388398"/>
                      <a:pt x="236115" y="394068"/>
                    </a:cubicBezTo>
                    <a:cubicBezTo>
                      <a:pt x="187754" y="394068"/>
                      <a:pt x="142238" y="394068"/>
                      <a:pt x="93877" y="394068"/>
                    </a:cubicBezTo>
                    <a:cubicBezTo>
                      <a:pt x="93877" y="388398"/>
                      <a:pt x="93877" y="382728"/>
                      <a:pt x="93877" y="374223"/>
                    </a:cubicBezTo>
                    <a:cubicBezTo>
                      <a:pt x="102411" y="374223"/>
                      <a:pt x="110946" y="371388"/>
                      <a:pt x="116635" y="371388"/>
                    </a:cubicBezTo>
                    <a:cubicBezTo>
                      <a:pt x="133704" y="368553"/>
                      <a:pt x="139393" y="362883"/>
                      <a:pt x="139393" y="348708"/>
                    </a:cubicBezTo>
                    <a:cubicBezTo>
                      <a:pt x="139393" y="343038"/>
                      <a:pt x="139393" y="340203"/>
                      <a:pt x="139393" y="334533"/>
                    </a:cubicBezTo>
                    <a:cubicBezTo>
                      <a:pt x="139393" y="243812"/>
                      <a:pt x="139393" y="153091"/>
                      <a:pt x="139393" y="62370"/>
                    </a:cubicBezTo>
                    <a:cubicBezTo>
                      <a:pt x="139393" y="39690"/>
                      <a:pt x="139393" y="36855"/>
                      <a:pt x="116635" y="39690"/>
                    </a:cubicBezTo>
                    <a:cubicBezTo>
                      <a:pt x="108101" y="39690"/>
                      <a:pt x="99567" y="39690"/>
                      <a:pt x="91032" y="42525"/>
                    </a:cubicBezTo>
                    <a:cubicBezTo>
                      <a:pt x="73964" y="45360"/>
                      <a:pt x="59740" y="51030"/>
                      <a:pt x="51206" y="65205"/>
                    </a:cubicBezTo>
                    <a:cubicBezTo>
                      <a:pt x="42671" y="76546"/>
                      <a:pt x="36982" y="90721"/>
                      <a:pt x="31292" y="102061"/>
                    </a:cubicBezTo>
                    <a:cubicBezTo>
                      <a:pt x="28448" y="107731"/>
                      <a:pt x="25603" y="113401"/>
                      <a:pt x="22758" y="119071"/>
                    </a:cubicBezTo>
                    <a:cubicBezTo>
                      <a:pt x="14224" y="116236"/>
                      <a:pt x="8534" y="113401"/>
                      <a:pt x="0" y="110566"/>
                    </a:cubicBezTo>
                    <a:cubicBezTo>
                      <a:pt x="14224" y="73711"/>
                      <a:pt x="25603" y="36855"/>
                      <a:pt x="36982" y="0"/>
                    </a:cubicBezTo>
                    <a:cubicBezTo>
                      <a:pt x="42671" y="0"/>
                      <a:pt x="48361" y="0"/>
                      <a:pt x="54050" y="0"/>
                    </a:cubicBezTo>
                    <a:cubicBezTo>
                      <a:pt x="56895" y="2835"/>
                      <a:pt x="56895" y="8505"/>
                      <a:pt x="59740" y="11340"/>
                    </a:cubicBezTo>
                    <a:cubicBezTo>
                      <a:pt x="130859" y="11340"/>
                      <a:pt x="199133" y="11340"/>
                      <a:pt x="270252" y="11340"/>
                    </a:cubicBezTo>
                    <a:cubicBezTo>
                      <a:pt x="270252" y="8505"/>
                      <a:pt x="273097" y="2835"/>
                      <a:pt x="275942" y="0"/>
                    </a:cubicBezTo>
                    <a:cubicBezTo>
                      <a:pt x="278786" y="0"/>
                      <a:pt x="284476" y="0"/>
                      <a:pt x="293010" y="0"/>
                    </a:cubicBezTo>
                    <a:cubicBezTo>
                      <a:pt x="304389" y="36855"/>
                      <a:pt x="318613" y="73711"/>
                      <a:pt x="329992" y="110566"/>
                    </a:cubicBezTo>
                    <a:cubicBezTo>
                      <a:pt x="321458" y="113401"/>
                      <a:pt x="315768" y="116236"/>
                      <a:pt x="307234" y="11907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2" name="Freeform 33"/>
              <p:cNvSpPr/>
              <p:nvPr/>
            </p:nvSpPr>
            <p:spPr>
              <a:xfrm>
                <a:off x="5715150" y="3891177"/>
                <a:ext cx="140967" cy="381253"/>
              </a:xfrm>
              <a:custGeom>
                <a:avLst/>
                <a:gdLst/>
                <a:ahLst/>
                <a:cxnLst/>
                <a:rect l="0" t="0" r="r" b="b"/>
                <a:pathLst>
                  <a:path w="140967" h="381253">
                    <a:moveTo>
                      <a:pt x="0" y="381253"/>
                    </a:moveTo>
                    <a:cubicBezTo>
                      <a:pt x="0" y="375563"/>
                      <a:pt x="0" y="369872"/>
                      <a:pt x="0" y="361337"/>
                    </a:cubicBezTo>
                    <a:cubicBezTo>
                      <a:pt x="8458" y="361337"/>
                      <a:pt x="16916" y="361337"/>
                      <a:pt x="25374" y="358492"/>
                    </a:cubicBezTo>
                    <a:cubicBezTo>
                      <a:pt x="36651" y="355646"/>
                      <a:pt x="42290" y="352801"/>
                      <a:pt x="45109" y="338575"/>
                    </a:cubicBezTo>
                    <a:cubicBezTo>
                      <a:pt x="45109" y="332885"/>
                      <a:pt x="45109" y="327195"/>
                      <a:pt x="45109" y="321504"/>
                    </a:cubicBezTo>
                    <a:cubicBezTo>
                      <a:pt x="45109" y="233304"/>
                      <a:pt x="45109" y="147949"/>
                      <a:pt x="45109" y="59749"/>
                    </a:cubicBezTo>
                    <a:cubicBezTo>
                      <a:pt x="45109" y="51213"/>
                      <a:pt x="45109" y="45523"/>
                      <a:pt x="45109" y="36987"/>
                    </a:cubicBezTo>
                    <a:cubicBezTo>
                      <a:pt x="42290" y="28452"/>
                      <a:pt x="36651" y="22761"/>
                      <a:pt x="25374" y="22761"/>
                    </a:cubicBezTo>
                    <a:cubicBezTo>
                      <a:pt x="16916" y="19916"/>
                      <a:pt x="11277" y="19916"/>
                      <a:pt x="2819" y="19916"/>
                    </a:cubicBezTo>
                    <a:cubicBezTo>
                      <a:pt x="2819" y="11381"/>
                      <a:pt x="2819" y="5690"/>
                      <a:pt x="2819" y="0"/>
                    </a:cubicBezTo>
                    <a:cubicBezTo>
                      <a:pt x="47929" y="0"/>
                      <a:pt x="93038" y="0"/>
                      <a:pt x="138148" y="0"/>
                    </a:cubicBezTo>
                    <a:cubicBezTo>
                      <a:pt x="138148" y="5690"/>
                      <a:pt x="138148" y="11381"/>
                      <a:pt x="138148" y="19916"/>
                    </a:cubicBezTo>
                    <a:cubicBezTo>
                      <a:pt x="132509" y="19916"/>
                      <a:pt x="124051" y="19916"/>
                      <a:pt x="118412" y="22761"/>
                    </a:cubicBezTo>
                    <a:cubicBezTo>
                      <a:pt x="107135" y="22761"/>
                      <a:pt x="98677" y="28452"/>
                      <a:pt x="95858" y="42678"/>
                    </a:cubicBezTo>
                    <a:cubicBezTo>
                      <a:pt x="95858" y="48368"/>
                      <a:pt x="93038" y="56903"/>
                      <a:pt x="93038" y="65439"/>
                    </a:cubicBezTo>
                    <a:cubicBezTo>
                      <a:pt x="93038" y="150794"/>
                      <a:pt x="93038" y="236149"/>
                      <a:pt x="93038" y="321504"/>
                    </a:cubicBezTo>
                    <a:cubicBezTo>
                      <a:pt x="93038" y="352801"/>
                      <a:pt x="101496" y="358492"/>
                      <a:pt x="129690" y="361337"/>
                    </a:cubicBezTo>
                    <a:cubicBezTo>
                      <a:pt x="132509" y="361337"/>
                      <a:pt x="135328" y="361337"/>
                      <a:pt x="138148" y="361337"/>
                    </a:cubicBezTo>
                    <a:cubicBezTo>
                      <a:pt x="138148" y="364182"/>
                      <a:pt x="140967" y="367027"/>
                      <a:pt x="140967" y="372717"/>
                    </a:cubicBezTo>
                    <a:cubicBezTo>
                      <a:pt x="140967" y="375563"/>
                      <a:pt x="138148" y="378408"/>
                      <a:pt x="138148" y="381253"/>
                    </a:cubicBezTo>
                    <a:cubicBezTo>
                      <a:pt x="93038" y="381253"/>
                      <a:pt x="47929" y="381253"/>
                      <a:pt x="0" y="381253"/>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3" name="Freeform 34"/>
              <p:cNvSpPr/>
              <p:nvPr/>
            </p:nvSpPr>
            <p:spPr>
              <a:xfrm>
                <a:off x="9354673" y="3891177"/>
                <a:ext cx="137764" cy="384457"/>
              </a:xfrm>
              <a:custGeom>
                <a:avLst/>
                <a:gdLst/>
                <a:ahLst/>
                <a:cxnLst/>
                <a:rect l="0" t="0" r="r" b="b"/>
                <a:pathLst>
                  <a:path w="137764" h="384457">
                    <a:moveTo>
                      <a:pt x="0" y="19935"/>
                    </a:moveTo>
                    <a:cubicBezTo>
                      <a:pt x="0" y="11391"/>
                      <a:pt x="0" y="5696"/>
                      <a:pt x="0" y="0"/>
                    </a:cubicBezTo>
                    <a:cubicBezTo>
                      <a:pt x="44984" y="0"/>
                      <a:pt x="89968" y="0"/>
                      <a:pt x="137764" y="0"/>
                    </a:cubicBezTo>
                    <a:cubicBezTo>
                      <a:pt x="137764" y="5696"/>
                      <a:pt x="137764" y="11391"/>
                      <a:pt x="137764" y="19935"/>
                    </a:cubicBezTo>
                    <a:cubicBezTo>
                      <a:pt x="129329" y="19935"/>
                      <a:pt x="123706" y="19935"/>
                      <a:pt x="118083" y="22783"/>
                    </a:cubicBezTo>
                    <a:cubicBezTo>
                      <a:pt x="104026" y="22783"/>
                      <a:pt x="98403" y="28478"/>
                      <a:pt x="95591" y="42717"/>
                    </a:cubicBezTo>
                    <a:cubicBezTo>
                      <a:pt x="92780" y="51261"/>
                      <a:pt x="92780" y="56957"/>
                      <a:pt x="92780" y="65500"/>
                    </a:cubicBezTo>
                    <a:cubicBezTo>
                      <a:pt x="92780" y="150935"/>
                      <a:pt x="92780" y="236370"/>
                      <a:pt x="92780" y="321805"/>
                    </a:cubicBezTo>
                    <a:cubicBezTo>
                      <a:pt x="92780" y="353131"/>
                      <a:pt x="98403" y="358827"/>
                      <a:pt x="129329" y="361674"/>
                    </a:cubicBezTo>
                    <a:cubicBezTo>
                      <a:pt x="132141" y="361674"/>
                      <a:pt x="134952" y="361674"/>
                      <a:pt x="137764" y="361674"/>
                    </a:cubicBezTo>
                    <a:cubicBezTo>
                      <a:pt x="137764" y="367370"/>
                      <a:pt x="137764" y="375914"/>
                      <a:pt x="137764" y="381609"/>
                    </a:cubicBezTo>
                    <a:cubicBezTo>
                      <a:pt x="126518" y="384457"/>
                      <a:pt x="25304" y="384457"/>
                      <a:pt x="0" y="381609"/>
                    </a:cubicBezTo>
                    <a:cubicBezTo>
                      <a:pt x="0" y="375914"/>
                      <a:pt x="0" y="370218"/>
                      <a:pt x="0" y="361674"/>
                    </a:cubicBezTo>
                    <a:cubicBezTo>
                      <a:pt x="8435" y="361674"/>
                      <a:pt x="14058" y="361674"/>
                      <a:pt x="19681" y="358827"/>
                    </a:cubicBezTo>
                    <a:cubicBezTo>
                      <a:pt x="36550" y="358827"/>
                      <a:pt x="42173" y="353131"/>
                      <a:pt x="44984" y="336044"/>
                    </a:cubicBezTo>
                    <a:cubicBezTo>
                      <a:pt x="44984" y="333196"/>
                      <a:pt x="44984" y="327500"/>
                      <a:pt x="44984" y="321805"/>
                    </a:cubicBezTo>
                    <a:cubicBezTo>
                      <a:pt x="44984" y="233522"/>
                      <a:pt x="44984" y="145239"/>
                      <a:pt x="44984" y="56957"/>
                    </a:cubicBezTo>
                    <a:cubicBezTo>
                      <a:pt x="44984" y="51261"/>
                      <a:pt x="42173" y="45565"/>
                      <a:pt x="42173" y="37022"/>
                    </a:cubicBezTo>
                    <a:cubicBezTo>
                      <a:pt x="39361" y="28478"/>
                      <a:pt x="33738" y="22783"/>
                      <a:pt x="25304" y="22783"/>
                    </a:cubicBezTo>
                    <a:cubicBezTo>
                      <a:pt x="16869" y="19935"/>
                      <a:pt x="8435" y="19935"/>
                      <a:pt x="0" y="19935"/>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4" name="Freeform 35"/>
              <p:cNvSpPr/>
              <p:nvPr/>
            </p:nvSpPr>
            <p:spPr>
              <a:xfrm>
                <a:off x="7675879" y="3891177"/>
                <a:ext cx="137764" cy="381253"/>
              </a:xfrm>
              <a:custGeom>
                <a:avLst/>
                <a:gdLst/>
                <a:ahLst/>
                <a:cxnLst/>
                <a:rect l="0" t="0" r="r" b="b"/>
                <a:pathLst>
                  <a:path w="137764" h="381253">
                    <a:moveTo>
                      <a:pt x="0" y="19916"/>
                    </a:moveTo>
                    <a:cubicBezTo>
                      <a:pt x="0" y="11381"/>
                      <a:pt x="0" y="5690"/>
                      <a:pt x="0" y="0"/>
                    </a:cubicBezTo>
                    <a:cubicBezTo>
                      <a:pt x="44984" y="0"/>
                      <a:pt x="89968" y="0"/>
                      <a:pt x="137764" y="0"/>
                    </a:cubicBezTo>
                    <a:cubicBezTo>
                      <a:pt x="137764" y="5690"/>
                      <a:pt x="137764" y="11381"/>
                      <a:pt x="137764" y="19916"/>
                    </a:cubicBezTo>
                    <a:cubicBezTo>
                      <a:pt x="129329" y="19916"/>
                      <a:pt x="123706" y="19916"/>
                      <a:pt x="118083" y="22761"/>
                    </a:cubicBezTo>
                    <a:cubicBezTo>
                      <a:pt x="104026" y="22761"/>
                      <a:pt x="95591" y="28452"/>
                      <a:pt x="95591" y="42678"/>
                    </a:cubicBezTo>
                    <a:cubicBezTo>
                      <a:pt x="92780" y="51213"/>
                      <a:pt x="92780" y="59749"/>
                      <a:pt x="92780" y="65439"/>
                    </a:cubicBezTo>
                    <a:cubicBezTo>
                      <a:pt x="92780" y="150794"/>
                      <a:pt x="92780" y="236149"/>
                      <a:pt x="92780" y="318659"/>
                    </a:cubicBezTo>
                    <a:cubicBezTo>
                      <a:pt x="92780" y="327195"/>
                      <a:pt x="92780" y="335730"/>
                      <a:pt x="95591" y="341421"/>
                    </a:cubicBezTo>
                    <a:cubicBezTo>
                      <a:pt x="95591" y="352801"/>
                      <a:pt x="101214" y="358492"/>
                      <a:pt x="112460" y="358492"/>
                    </a:cubicBezTo>
                    <a:cubicBezTo>
                      <a:pt x="120895" y="358492"/>
                      <a:pt x="126518" y="361337"/>
                      <a:pt x="137764" y="361337"/>
                    </a:cubicBezTo>
                    <a:cubicBezTo>
                      <a:pt x="137764" y="367027"/>
                      <a:pt x="137764" y="375563"/>
                      <a:pt x="137764" y="381253"/>
                    </a:cubicBezTo>
                    <a:cubicBezTo>
                      <a:pt x="92780" y="381253"/>
                      <a:pt x="44984" y="381253"/>
                      <a:pt x="0" y="381253"/>
                    </a:cubicBezTo>
                    <a:cubicBezTo>
                      <a:pt x="0" y="375563"/>
                      <a:pt x="0" y="369872"/>
                      <a:pt x="0" y="361337"/>
                    </a:cubicBezTo>
                    <a:cubicBezTo>
                      <a:pt x="8435" y="361337"/>
                      <a:pt x="16869" y="361337"/>
                      <a:pt x="22492" y="358492"/>
                    </a:cubicBezTo>
                    <a:cubicBezTo>
                      <a:pt x="36550" y="355646"/>
                      <a:pt x="42173" y="349956"/>
                      <a:pt x="42173" y="338575"/>
                    </a:cubicBezTo>
                    <a:cubicBezTo>
                      <a:pt x="44984" y="330040"/>
                      <a:pt x="44984" y="321504"/>
                      <a:pt x="44984" y="312969"/>
                    </a:cubicBezTo>
                    <a:cubicBezTo>
                      <a:pt x="44984" y="230459"/>
                      <a:pt x="44984" y="150794"/>
                      <a:pt x="44984" y="71129"/>
                    </a:cubicBezTo>
                    <a:cubicBezTo>
                      <a:pt x="44984" y="59749"/>
                      <a:pt x="44984" y="51213"/>
                      <a:pt x="42173" y="42678"/>
                    </a:cubicBezTo>
                    <a:cubicBezTo>
                      <a:pt x="42173" y="28452"/>
                      <a:pt x="36550" y="22761"/>
                      <a:pt x="22492" y="22761"/>
                    </a:cubicBezTo>
                    <a:cubicBezTo>
                      <a:pt x="14058" y="19916"/>
                      <a:pt x="8435" y="19916"/>
                      <a:pt x="0" y="1991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grpSp>
          <p:nvGrpSpPr>
            <p:cNvPr id="85" name="组合 84"/>
            <p:cNvGrpSpPr/>
            <p:nvPr/>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a:xfrm>
                <a:off x="9274578" y="2071415"/>
                <a:ext cx="925899" cy="1034829"/>
              </a:xfrm>
              <a:custGeom>
                <a:avLst/>
                <a:gdLst/>
                <a:ahLst/>
                <a:cxnLst/>
                <a:rect l="0" t="0" r="r" b="b"/>
                <a:pathLst>
                  <a:path w="925899" h="1034829">
                    <a:moveTo>
                      <a:pt x="925899" y="296480"/>
                    </a:moveTo>
                    <a:cubicBezTo>
                      <a:pt x="925899" y="296480"/>
                      <a:pt x="923050" y="299331"/>
                      <a:pt x="923050" y="302181"/>
                    </a:cubicBezTo>
                    <a:cubicBezTo>
                      <a:pt x="920201" y="307883"/>
                      <a:pt x="920201" y="316435"/>
                      <a:pt x="917352" y="324988"/>
                    </a:cubicBezTo>
                    <a:cubicBezTo>
                      <a:pt x="888863" y="393406"/>
                      <a:pt x="854676" y="456123"/>
                      <a:pt x="806244" y="510288"/>
                    </a:cubicBezTo>
                    <a:cubicBezTo>
                      <a:pt x="783453" y="535944"/>
                      <a:pt x="760662" y="561601"/>
                      <a:pt x="737870" y="584408"/>
                    </a:cubicBezTo>
                    <a:cubicBezTo>
                      <a:pt x="726475" y="595811"/>
                      <a:pt x="715079" y="601512"/>
                      <a:pt x="703683" y="610064"/>
                    </a:cubicBezTo>
                    <a:cubicBezTo>
                      <a:pt x="695136" y="618617"/>
                      <a:pt x="686590" y="624318"/>
                      <a:pt x="680892" y="635721"/>
                    </a:cubicBezTo>
                    <a:cubicBezTo>
                      <a:pt x="675194" y="644274"/>
                      <a:pt x="678043" y="647124"/>
                      <a:pt x="686590" y="649975"/>
                    </a:cubicBezTo>
                    <a:cubicBezTo>
                      <a:pt x="692288" y="649975"/>
                      <a:pt x="697985" y="649975"/>
                      <a:pt x="700834" y="649975"/>
                    </a:cubicBezTo>
                    <a:cubicBezTo>
                      <a:pt x="726475" y="652826"/>
                      <a:pt x="749266" y="655677"/>
                      <a:pt x="772057" y="655677"/>
                    </a:cubicBezTo>
                    <a:cubicBezTo>
                      <a:pt x="774906" y="655677"/>
                      <a:pt x="780604" y="658528"/>
                      <a:pt x="783453" y="658528"/>
                    </a:cubicBezTo>
                    <a:cubicBezTo>
                      <a:pt x="797698" y="664229"/>
                      <a:pt x="803395" y="669931"/>
                      <a:pt x="803395" y="684184"/>
                    </a:cubicBezTo>
                    <a:cubicBezTo>
                      <a:pt x="806244" y="704140"/>
                      <a:pt x="803395" y="721244"/>
                      <a:pt x="794849" y="738349"/>
                    </a:cubicBezTo>
                    <a:cubicBezTo>
                      <a:pt x="789151" y="755454"/>
                      <a:pt x="777755" y="772558"/>
                      <a:pt x="766359" y="789663"/>
                    </a:cubicBezTo>
                    <a:cubicBezTo>
                      <a:pt x="740719" y="823872"/>
                      <a:pt x="706532" y="849529"/>
                      <a:pt x="675194" y="875186"/>
                    </a:cubicBezTo>
                    <a:cubicBezTo>
                      <a:pt x="663798" y="886589"/>
                      <a:pt x="649554" y="895141"/>
                      <a:pt x="635309" y="900843"/>
                    </a:cubicBezTo>
                    <a:cubicBezTo>
                      <a:pt x="606820" y="915097"/>
                      <a:pt x="578331" y="932201"/>
                      <a:pt x="549842" y="946455"/>
                    </a:cubicBezTo>
                    <a:cubicBezTo>
                      <a:pt x="532748" y="952157"/>
                      <a:pt x="518503" y="960709"/>
                      <a:pt x="501410" y="969261"/>
                    </a:cubicBezTo>
                    <a:cubicBezTo>
                      <a:pt x="492863" y="972112"/>
                      <a:pt x="481467" y="972112"/>
                      <a:pt x="472921" y="974963"/>
                    </a:cubicBezTo>
                    <a:cubicBezTo>
                      <a:pt x="467223" y="974963"/>
                      <a:pt x="458676" y="972112"/>
                      <a:pt x="455827" y="966411"/>
                    </a:cubicBezTo>
                    <a:cubicBezTo>
                      <a:pt x="452978" y="960709"/>
                      <a:pt x="455827" y="955007"/>
                      <a:pt x="461525" y="949306"/>
                    </a:cubicBezTo>
                    <a:cubicBezTo>
                      <a:pt x="464374" y="946455"/>
                      <a:pt x="467223" y="940754"/>
                      <a:pt x="470072" y="937903"/>
                    </a:cubicBezTo>
                    <a:cubicBezTo>
                      <a:pt x="492863" y="920798"/>
                      <a:pt x="515655" y="900843"/>
                      <a:pt x="538446" y="883738"/>
                    </a:cubicBezTo>
                    <a:cubicBezTo>
                      <a:pt x="546993" y="875186"/>
                      <a:pt x="552690" y="869484"/>
                      <a:pt x="555539" y="860932"/>
                    </a:cubicBezTo>
                    <a:cubicBezTo>
                      <a:pt x="558388" y="855231"/>
                      <a:pt x="564086" y="846678"/>
                      <a:pt x="569784" y="840977"/>
                    </a:cubicBezTo>
                    <a:cubicBezTo>
                      <a:pt x="584029" y="829574"/>
                      <a:pt x="598273" y="818171"/>
                      <a:pt x="609669" y="803917"/>
                    </a:cubicBezTo>
                    <a:cubicBezTo>
                      <a:pt x="618216" y="798215"/>
                      <a:pt x="621065" y="792514"/>
                      <a:pt x="623913" y="783961"/>
                    </a:cubicBezTo>
                    <a:cubicBezTo>
                      <a:pt x="623913" y="772558"/>
                      <a:pt x="629611" y="764006"/>
                      <a:pt x="635309" y="755454"/>
                    </a:cubicBezTo>
                    <a:cubicBezTo>
                      <a:pt x="641007" y="749752"/>
                      <a:pt x="646705" y="744051"/>
                      <a:pt x="652403" y="738349"/>
                    </a:cubicBezTo>
                    <a:cubicBezTo>
                      <a:pt x="646705" y="729797"/>
                      <a:pt x="638158" y="729797"/>
                      <a:pt x="626762" y="732648"/>
                    </a:cubicBezTo>
                    <a:cubicBezTo>
                      <a:pt x="603971" y="741200"/>
                      <a:pt x="584029" y="752603"/>
                      <a:pt x="566935" y="769708"/>
                    </a:cubicBezTo>
                    <a:cubicBezTo>
                      <a:pt x="546993" y="786812"/>
                      <a:pt x="529899" y="803917"/>
                      <a:pt x="509957" y="823872"/>
                    </a:cubicBezTo>
                    <a:cubicBezTo>
                      <a:pt x="481467" y="852380"/>
                      <a:pt x="447280" y="875186"/>
                      <a:pt x="410244" y="895141"/>
                    </a:cubicBezTo>
                    <a:cubicBezTo>
                      <a:pt x="373209" y="912246"/>
                      <a:pt x="339021" y="935052"/>
                      <a:pt x="301986" y="955007"/>
                    </a:cubicBezTo>
                    <a:cubicBezTo>
                      <a:pt x="253554" y="980664"/>
                      <a:pt x="205122" y="1003471"/>
                      <a:pt x="150993" y="1017724"/>
                    </a:cubicBezTo>
                    <a:cubicBezTo>
                      <a:pt x="122504" y="1029127"/>
                      <a:pt x="91165" y="1034829"/>
                      <a:pt x="56978" y="1034829"/>
                    </a:cubicBezTo>
                    <a:cubicBezTo>
                      <a:pt x="45583" y="1031978"/>
                      <a:pt x="34187" y="1029127"/>
                      <a:pt x="19942" y="1029127"/>
                    </a:cubicBezTo>
                    <a:cubicBezTo>
                      <a:pt x="17094" y="1029127"/>
                      <a:pt x="14245" y="1026277"/>
                      <a:pt x="11396" y="1026277"/>
                    </a:cubicBezTo>
                    <a:cubicBezTo>
                      <a:pt x="0" y="1020575"/>
                      <a:pt x="0" y="1012023"/>
                      <a:pt x="11396" y="1003471"/>
                    </a:cubicBezTo>
                    <a:cubicBezTo>
                      <a:pt x="79770" y="960709"/>
                      <a:pt x="150993" y="915097"/>
                      <a:pt x="222216" y="872335"/>
                    </a:cubicBezTo>
                    <a:cubicBezTo>
                      <a:pt x="239309" y="860932"/>
                      <a:pt x="259252" y="849529"/>
                      <a:pt x="279194" y="846678"/>
                    </a:cubicBezTo>
                    <a:cubicBezTo>
                      <a:pt x="284892" y="843828"/>
                      <a:pt x="287741" y="840977"/>
                      <a:pt x="290590" y="840977"/>
                    </a:cubicBezTo>
                    <a:cubicBezTo>
                      <a:pt x="384604" y="783961"/>
                      <a:pt x="481467" y="732648"/>
                      <a:pt x="581180" y="687035"/>
                    </a:cubicBezTo>
                    <a:cubicBezTo>
                      <a:pt x="584029" y="684184"/>
                      <a:pt x="589726" y="681334"/>
                      <a:pt x="592575" y="678483"/>
                    </a:cubicBezTo>
                    <a:cubicBezTo>
                      <a:pt x="595424" y="675632"/>
                      <a:pt x="598273" y="669931"/>
                      <a:pt x="598273" y="667080"/>
                    </a:cubicBezTo>
                    <a:cubicBezTo>
                      <a:pt x="598273" y="664229"/>
                      <a:pt x="592575" y="661378"/>
                      <a:pt x="589726" y="661378"/>
                    </a:cubicBezTo>
                    <a:cubicBezTo>
                      <a:pt x="572633" y="658528"/>
                      <a:pt x="558388" y="664229"/>
                      <a:pt x="541295" y="669931"/>
                    </a:cubicBezTo>
                    <a:cubicBezTo>
                      <a:pt x="524201" y="678483"/>
                      <a:pt x="507108" y="684184"/>
                      <a:pt x="487165" y="692737"/>
                    </a:cubicBezTo>
                    <a:cubicBezTo>
                      <a:pt x="484316" y="692737"/>
                      <a:pt x="481467" y="695588"/>
                      <a:pt x="478619" y="695588"/>
                    </a:cubicBezTo>
                    <a:cubicBezTo>
                      <a:pt x="467223" y="695588"/>
                      <a:pt x="464374" y="695588"/>
                      <a:pt x="464374" y="681334"/>
                    </a:cubicBezTo>
                    <a:cubicBezTo>
                      <a:pt x="464374" y="672781"/>
                      <a:pt x="467223" y="664229"/>
                      <a:pt x="472921" y="658528"/>
                    </a:cubicBezTo>
                    <a:cubicBezTo>
                      <a:pt x="475770" y="652826"/>
                      <a:pt x="481467" y="649975"/>
                      <a:pt x="484316" y="644274"/>
                    </a:cubicBezTo>
                    <a:cubicBezTo>
                      <a:pt x="490014" y="632871"/>
                      <a:pt x="490014" y="621468"/>
                      <a:pt x="478619" y="612915"/>
                    </a:cubicBezTo>
                    <a:cubicBezTo>
                      <a:pt x="467223" y="604363"/>
                      <a:pt x="452978" y="595811"/>
                      <a:pt x="438734" y="587258"/>
                    </a:cubicBezTo>
                    <a:cubicBezTo>
                      <a:pt x="421640" y="578706"/>
                      <a:pt x="407396" y="584408"/>
                      <a:pt x="393151" y="598661"/>
                    </a:cubicBezTo>
                    <a:cubicBezTo>
                      <a:pt x="378906" y="612915"/>
                      <a:pt x="364662" y="624318"/>
                      <a:pt x="347568" y="638572"/>
                    </a:cubicBezTo>
                    <a:cubicBezTo>
                      <a:pt x="336173" y="649975"/>
                      <a:pt x="319079" y="658528"/>
                      <a:pt x="304834" y="669931"/>
                    </a:cubicBezTo>
                    <a:cubicBezTo>
                      <a:pt x="299137" y="672781"/>
                      <a:pt x="290590" y="678483"/>
                      <a:pt x="282043" y="672781"/>
                    </a:cubicBezTo>
                    <a:cubicBezTo>
                      <a:pt x="276345" y="667080"/>
                      <a:pt x="276345" y="658528"/>
                      <a:pt x="279194" y="652826"/>
                    </a:cubicBezTo>
                    <a:cubicBezTo>
                      <a:pt x="279194" y="644274"/>
                      <a:pt x="282043" y="638572"/>
                      <a:pt x="284892" y="632871"/>
                    </a:cubicBezTo>
                    <a:cubicBezTo>
                      <a:pt x="290590" y="624318"/>
                      <a:pt x="299137" y="618617"/>
                      <a:pt x="304834" y="610064"/>
                    </a:cubicBezTo>
                    <a:cubicBezTo>
                      <a:pt x="313381" y="601512"/>
                      <a:pt x="321928" y="592960"/>
                      <a:pt x="330475" y="581557"/>
                    </a:cubicBezTo>
                    <a:cubicBezTo>
                      <a:pt x="336173" y="575855"/>
                      <a:pt x="339021" y="564452"/>
                      <a:pt x="341870" y="555900"/>
                    </a:cubicBezTo>
                    <a:cubicBezTo>
                      <a:pt x="347568" y="544497"/>
                      <a:pt x="347568" y="533094"/>
                      <a:pt x="336173" y="521691"/>
                    </a:cubicBezTo>
                    <a:cubicBezTo>
                      <a:pt x="330475" y="518840"/>
                      <a:pt x="327626" y="515989"/>
                      <a:pt x="327626" y="510288"/>
                    </a:cubicBezTo>
                    <a:cubicBezTo>
                      <a:pt x="321928" y="504586"/>
                      <a:pt x="321928" y="498885"/>
                      <a:pt x="330475" y="496034"/>
                    </a:cubicBezTo>
                    <a:cubicBezTo>
                      <a:pt x="350417" y="493183"/>
                      <a:pt x="370360" y="487481"/>
                      <a:pt x="390302" y="484631"/>
                    </a:cubicBezTo>
                    <a:cubicBezTo>
                      <a:pt x="398849" y="484631"/>
                      <a:pt x="401698" y="481780"/>
                      <a:pt x="407396" y="476078"/>
                    </a:cubicBezTo>
                    <a:cubicBezTo>
                      <a:pt x="415942" y="464675"/>
                      <a:pt x="427338" y="453272"/>
                      <a:pt x="435885" y="441869"/>
                    </a:cubicBezTo>
                    <a:cubicBezTo>
                      <a:pt x="441583" y="433317"/>
                      <a:pt x="447280" y="424765"/>
                      <a:pt x="450129" y="413361"/>
                    </a:cubicBezTo>
                    <a:cubicBezTo>
                      <a:pt x="452978" y="401958"/>
                      <a:pt x="447280" y="399108"/>
                      <a:pt x="438734" y="401958"/>
                    </a:cubicBezTo>
                    <a:cubicBezTo>
                      <a:pt x="430187" y="401958"/>
                      <a:pt x="424489" y="404809"/>
                      <a:pt x="418791" y="410511"/>
                    </a:cubicBezTo>
                    <a:cubicBezTo>
                      <a:pt x="410244" y="416212"/>
                      <a:pt x="398849" y="416212"/>
                      <a:pt x="390302" y="413361"/>
                    </a:cubicBezTo>
                    <a:cubicBezTo>
                      <a:pt x="381755" y="413361"/>
                      <a:pt x="378906" y="410511"/>
                      <a:pt x="376057" y="401958"/>
                    </a:cubicBezTo>
                    <a:cubicBezTo>
                      <a:pt x="376057" y="396257"/>
                      <a:pt x="376057" y="390555"/>
                      <a:pt x="381755" y="384854"/>
                    </a:cubicBezTo>
                    <a:cubicBezTo>
                      <a:pt x="390302" y="379152"/>
                      <a:pt x="396000" y="373451"/>
                      <a:pt x="401698" y="367749"/>
                    </a:cubicBezTo>
                    <a:cubicBezTo>
                      <a:pt x="407396" y="359197"/>
                      <a:pt x="410244" y="350645"/>
                      <a:pt x="410244" y="339241"/>
                    </a:cubicBezTo>
                    <a:cubicBezTo>
                      <a:pt x="410244" y="330689"/>
                      <a:pt x="407396" y="327838"/>
                      <a:pt x="398849" y="327838"/>
                    </a:cubicBezTo>
                    <a:cubicBezTo>
                      <a:pt x="387453" y="327838"/>
                      <a:pt x="376057" y="327838"/>
                      <a:pt x="367511" y="324988"/>
                    </a:cubicBezTo>
                    <a:cubicBezTo>
                      <a:pt x="339021" y="319286"/>
                      <a:pt x="324777" y="302181"/>
                      <a:pt x="319079" y="273674"/>
                    </a:cubicBezTo>
                    <a:cubicBezTo>
                      <a:pt x="319079" y="259420"/>
                      <a:pt x="321928" y="256569"/>
                      <a:pt x="336173" y="259420"/>
                    </a:cubicBezTo>
                    <a:cubicBezTo>
                      <a:pt x="344719" y="259420"/>
                      <a:pt x="353266" y="259420"/>
                      <a:pt x="361813" y="262271"/>
                    </a:cubicBezTo>
                    <a:cubicBezTo>
                      <a:pt x="390302" y="265121"/>
                      <a:pt x="415942" y="262271"/>
                      <a:pt x="441583" y="245166"/>
                    </a:cubicBezTo>
                    <a:cubicBezTo>
                      <a:pt x="450129" y="236614"/>
                      <a:pt x="464374" y="233763"/>
                      <a:pt x="475770" y="230912"/>
                    </a:cubicBezTo>
                    <a:cubicBezTo>
                      <a:pt x="495712" y="225211"/>
                      <a:pt x="512806" y="216658"/>
                      <a:pt x="524201" y="199554"/>
                    </a:cubicBezTo>
                    <a:cubicBezTo>
                      <a:pt x="549842" y="171046"/>
                      <a:pt x="569784" y="139688"/>
                      <a:pt x="578331" y="102628"/>
                    </a:cubicBezTo>
                    <a:cubicBezTo>
                      <a:pt x="581180" y="85523"/>
                      <a:pt x="584029" y="65568"/>
                      <a:pt x="584029" y="48463"/>
                    </a:cubicBezTo>
                    <a:cubicBezTo>
                      <a:pt x="581180" y="42762"/>
                      <a:pt x="581180" y="37060"/>
                      <a:pt x="581180" y="28508"/>
                    </a:cubicBezTo>
                    <a:cubicBezTo>
                      <a:pt x="581180" y="19955"/>
                      <a:pt x="581180" y="11403"/>
                      <a:pt x="589726" y="5702"/>
                    </a:cubicBezTo>
                    <a:cubicBezTo>
                      <a:pt x="601122" y="0"/>
                      <a:pt x="606820" y="5702"/>
                      <a:pt x="615367" y="8552"/>
                    </a:cubicBezTo>
                    <a:cubicBezTo>
                      <a:pt x="655252" y="31358"/>
                      <a:pt x="672345" y="79822"/>
                      <a:pt x="655252" y="122583"/>
                    </a:cubicBezTo>
                    <a:cubicBezTo>
                      <a:pt x="652403" y="136837"/>
                      <a:pt x="643856" y="148240"/>
                      <a:pt x="638158" y="159643"/>
                    </a:cubicBezTo>
                    <a:cubicBezTo>
                      <a:pt x="623913" y="182449"/>
                      <a:pt x="609669" y="205255"/>
                      <a:pt x="595424" y="228061"/>
                    </a:cubicBezTo>
                    <a:cubicBezTo>
                      <a:pt x="589726" y="236614"/>
                      <a:pt x="586878" y="248017"/>
                      <a:pt x="584029" y="259420"/>
                    </a:cubicBezTo>
                    <a:cubicBezTo>
                      <a:pt x="581180" y="265121"/>
                      <a:pt x="578331" y="270823"/>
                      <a:pt x="578331" y="279375"/>
                    </a:cubicBezTo>
                    <a:cubicBezTo>
                      <a:pt x="578331" y="290778"/>
                      <a:pt x="584029" y="296480"/>
                      <a:pt x="592575" y="299331"/>
                    </a:cubicBezTo>
                    <a:cubicBezTo>
                      <a:pt x="606820" y="302181"/>
                      <a:pt x="618216" y="299331"/>
                      <a:pt x="629611" y="296480"/>
                    </a:cubicBezTo>
                    <a:cubicBezTo>
                      <a:pt x="672345" y="276525"/>
                      <a:pt x="715079" y="259420"/>
                      <a:pt x="760662" y="248017"/>
                    </a:cubicBezTo>
                    <a:cubicBezTo>
                      <a:pt x="780604" y="242315"/>
                      <a:pt x="797698" y="239465"/>
                      <a:pt x="817640" y="233763"/>
                    </a:cubicBezTo>
                    <a:cubicBezTo>
                      <a:pt x="826187" y="233763"/>
                      <a:pt x="837582" y="233763"/>
                      <a:pt x="846129" y="242315"/>
                    </a:cubicBezTo>
                    <a:cubicBezTo>
                      <a:pt x="851827" y="245166"/>
                      <a:pt x="857525" y="245166"/>
                      <a:pt x="866072" y="245166"/>
                    </a:cubicBezTo>
                    <a:cubicBezTo>
                      <a:pt x="868921" y="248017"/>
                      <a:pt x="874618" y="245166"/>
                      <a:pt x="880316" y="245166"/>
                    </a:cubicBezTo>
                    <a:cubicBezTo>
                      <a:pt x="903108" y="245166"/>
                      <a:pt x="920201" y="253718"/>
                      <a:pt x="925899" y="276525"/>
                    </a:cubicBezTo>
                    <a:cubicBezTo>
                      <a:pt x="925899" y="282226"/>
                      <a:pt x="925899" y="287928"/>
                      <a:pt x="925899" y="296480"/>
                    </a:cubicBezTo>
                    <a:close/>
                    <a:moveTo>
                      <a:pt x="586878" y="347794"/>
                    </a:moveTo>
                    <a:cubicBezTo>
                      <a:pt x="578331" y="347794"/>
                      <a:pt x="569784" y="350645"/>
                      <a:pt x="564086" y="359197"/>
                    </a:cubicBezTo>
                    <a:cubicBezTo>
                      <a:pt x="538446" y="393406"/>
                      <a:pt x="509957" y="427615"/>
                      <a:pt x="481467" y="461825"/>
                    </a:cubicBezTo>
                    <a:cubicBezTo>
                      <a:pt x="472921" y="473228"/>
                      <a:pt x="467223" y="484631"/>
                      <a:pt x="467223" y="498885"/>
                    </a:cubicBezTo>
                    <a:cubicBezTo>
                      <a:pt x="461525" y="524541"/>
                      <a:pt x="470072" y="535944"/>
                      <a:pt x="492863" y="550198"/>
                    </a:cubicBezTo>
                    <a:cubicBezTo>
                      <a:pt x="501410" y="555900"/>
                      <a:pt x="509957" y="553049"/>
                      <a:pt x="515655" y="544497"/>
                    </a:cubicBezTo>
                    <a:cubicBezTo>
                      <a:pt x="521352" y="535944"/>
                      <a:pt x="521352" y="530243"/>
                      <a:pt x="524201" y="521691"/>
                    </a:cubicBezTo>
                    <a:cubicBezTo>
                      <a:pt x="527050" y="513138"/>
                      <a:pt x="527050" y="501735"/>
                      <a:pt x="529899" y="493183"/>
                    </a:cubicBezTo>
                    <a:cubicBezTo>
                      <a:pt x="532748" y="487481"/>
                      <a:pt x="535597" y="478929"/>
                      <a:pt x="541295" y="476078"/>
                    </a:cubicBezTo>
                    <a:cubicBezTo>
                      <a:pt x="552690" y="467526"/>
                      <a:pt x="561237" y="470377"/>
                      <a:pt x="566935" y="484631"/>
                    </a:cubicBezTo>
                    <a:cubicBezTo>
                      <a:pt x="566935" y="487481"/>
                      <a:pt x="566935" y="487481"/>
                      <a:pt x="566935" y="490332"/>
                    </a:cubicBezTo>
                    <a:cubicBezTo>
                      <a:pt x="575482" y="521691"/>
                      <a:pt x="584029" y="550198"/>
                      <a:pt x="586878" y="581557"/>
                    </a:cubicBezTo>
                    <a:cubicBezTo>
                      <a:pt x="586878" y="587258"/>
                      <a:pt x="589726" y="595811"/>
                      <a:pt x="598273" y="598661"/>
                    </a:cubicBezTo>
                    <a:cubicBezTo>
                      <a:pt x="609669" y="598661"/>
                      <a:pt x="612518" y="592960"/>
                      <a:pt x="618216" y="587258"/>
                    </a:cubicBezTo>
                    <a:cubicBezTo>
                      <a:pt x="618216" y="584408"/>
                      <a:pt x="618216" y="584408"/>
                      <a:pt x="621065" y="581557"/>
                    </a:cubicBezTo>
                    <a:cubicBezTo>
                      <a:pt x="629611" y="567303"/>
                      <a:pt x="641007" y="550198"/>
                      <a:pt x="652403" y="535944"/>
                    </a:cubicBezTo>
                    <a:cubicBezTo>
                      <a:pt x="675194" y="504586"/>
                      <a:pt x="700834" y="476078"/>
                      <a:pt x="726475" y="447571"/>
                    </a:cubicBezTo>
                    <a:cubicBezTo>
                      <a:pt x="737870" y="433317"/>
                      <a:pt x="743568" y="419063"/>
                      <a:pt x="743568" y="401958"/>
                    </a:cubicBezTo>
                    <a:cubicBezTo>
                      <a:pt x="743568" y="390555"/>
                      <a:pt x="737870" y="384854"/>
                      <a:pt x="726475" y="382003"/>
                    </a:cubicBezTo>
                    <a:cubicBezTo>
                      <a:pt x="720777" y="382003"/>
                      <a:pt x="715079" y="382003"/>
                      <a:pt x="712230" y="382003"/>
                    </a:cubicBezTo>
                    <a:cubicBezTo>
                      <a:pt x="683741" y="373451"/>
                      <a:pt x="658101" y="367749"/>
                      <a:pt x="629611" y="359197"/>
                    </a:cubicBezTo>
                    <a:cubicBezTo>
                      <a:pt x="615367" y="356346"/>
                      <a:pt x="601122" y="350645"/>
                      <a:pt x="586878" y="3477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7" name="Freeform 10"/>
              <p:cNvSpPr/>
              <p:nvPr/>
            </p:nvSpPr>
            <p:spPr>
              <a:xfrm>
                <a:off x="7550931" y="2257236"/>
                <a:ext cx="1089293" cy="1169389"/>
              </a:xfrm>
              <a:custGeom>
                <a:avLst/>
                <a:gdLst/>
                <a:ahLst/>
                <a:cxnLst/>
                <a:rect l="0" t="0" r="r" b="b"/>
                <a:pathLst>
                  <a:path w="1089293" h="1169389">
                    <a:moveTo>
                      <a:pt x="236061" y="1166544"/>
                    </a:moveTo>
                    <a:cubicBezTo>
                      <a:pt x="253126" y="1126711"/>
                      <a:pt x="273034" y="1095413"/>
                      <a:pt x="315696" y="1081187"/>
                    </a:cubicBezTo>
                    <a:cubicBezTo>
                      <a:pt x="341293" y="1075496"/>
                      <a:pt x="364046" y="1066961"/>
                      <a:pt x="386799" y="1055580"/>
                    </a:cubicBezTo>
                    <a:cubicBezTo>
                      <a:pt x="477810" y="1010056"/>
                      <a:pt x="534692" y="933235"/>
                      <a:pt x="563133" y="836497"/>
                    </a:cubicBezTo>
                    <a:cubicBezTo>
                      <a:pt x="565977" y="822271"/>
                      <a:pt x="568821" y="808045"/>
                      <a:pt x="571666" y="796664"/>
                    </a:cubicBezTo>
                    <a:cubicBezTo>
                      <a:pt x="574510" y="782438"/>
                      <a:pt x="571666" y="779593"/>
                      <a:pt x="560289" y="779593"/>
                    </a:cubicBezTo>
                    <a:cubicBezTo>
                      <a:pt x="529004" y="782438"/>
                      <a:pt x="500563" y="790974"/>
                      <a:pt x="472122" y="805200"/>
                    </a:cubicBezTo>
                    <a:cubicBezTo>
                      <a:pt x="452213" y="813735"/>
                      <a:pt x="432304" y="822271"/>
                      <a:pt x="409551" y="827962"/>
                    </a:cubicBezTo>
                    <a:cubicBezTo>
                      <a:pt x="386799" y="836497"/>
                      <a:pt x="369734" y="853569"/>
                      <a:pt x="349825" y="867795"/>
                    </a:cubicBezTo>
                    <a:cubicBezTo>
                      <a:pt x="298631" y="913318"/>
                      <a:pt x="238905" y="950306"/>
                      <a:pt x="176335" y="978759"/>
                    </a:cubicBezTo>
                    <a:cubicBezTo>
                      <a:pt x="150738" y="990140"/>
                      <a:pt x="122297" y="998675"/>
                      <a:pt x="96700" y="1004366"/>
                    </a:cubicBezTo>
                    <a:cubicBezTo>
                      <a:pt x="68259" y="1012901"/>
                      <a:pt x="42662" y="1001521"/>
                      <a:pt x="25597" y="978759"/>
                    </a:cubicBezTo>
                    <a:cubicBezTo>
                      <a:pt x="11376" y="961687"/>
                      <a:pt x="2844" y="938925"/>
                      <a:pt x="2844" y="916164"/>
                    </a:cubicBezTo>
                    <a:cubicBezTo>
                      <a:pt x="2844" y="882021"/>
                      <a:pt x="0" y="850723"/>
                      <a:pt x="0" y="819426"/>
                    </a:cubicBezTo>
                    <a:cubicBezTo>
                      <a:pt x="0" y="813735"/>
                      <a:pt x="0" y="808045"/>
                      <a:pt x="2844" y="805200"/>
                    </a:cubicBezTo>
                    <a:cubicBezTo>
                      <a:pt x="2844" y="796664"/>
                      <a:pt x="11376" y="793819"/>
                      <a:pt x="17065" y="802354"/>
                    </a:cubicBezTo>
                    <a:cubicBezTo>
                      <a:pt x="19909" y="805200"/>
                      <a:pt x="19909" y="808045"/>
                      <a:pt x="22753" y="810890"/>
                    </a:cubicBezTo>
                    <a:cubicBezTo>
                      <a:pt x="25597" y="813735"/>
                      <a:pt x="25597" y="819426"/>
                      <a:pt x="28441" y="825116"/>
                    </a:cubicBezTo>
                    <a:cubicBezTo>
                      <a:pt x="45506" y="845033"/>
                      <a:pt x="65414" y="856414"/>
                      <a:pt x="91011" y="847878"/>
                    </a:cubicBezTo>
                    <a:cubicBezTo>
                      <a:pt x="105232" y="845033"/>
                      <a:pt x="116608" y="839342"/>
                      <a:pt x="130829" y="833652"/>
                    </a:cubicBezTo>
                    <a:cubicBezTo>
                      <a:pt x="136517" y="830807"/>
                      <a:pt x="145049" y="827962"/>
                      <a:pt x="150738" y="827962"/>
                    </a:cubicBezTo>
                    <a:cubicBezTo>
                      <a:pt x="164958" y="830807"/>
                      <a:pt x="173491" y="825116"/>
                      <a:pt x="184867" y="819426"/>
                    </a:cubicBezTo>
                    <a:cubicBezTo>
                      <a:pt x="218996" y="802354"/>
                      <a:pt x="253126" y="782438"/>
                      <a:pt x="284411" y="762521"/>
                    </a:cubicBezTo>
                    <a:cubicBezTo>
                      <a:pt x="335605" y="734069"/>
                      <a:pt x="389643" y="714152"/>
                      <a:pt x="443681" y="694236"/>
                    </a:cubicBezTo>
                    <a:cubicBezTo>
                      <a:pt x="480654" y="680010"/>
                      <a:pt x="520472" y="665784"/>
                      <a:pt x="560289" y="651557"/>
                    </a:cubicBezTo>
                    <a:cubicBezTo>
                      <a:pt x="565977" y="648712"/>
                      <a:pt x="571666" y="645867"/>
                      <a:pt x="577354" y="643022"/>
                    </a:cubicBezTo>
                    <a:cubicBezTo>
                      <a:pt x="602951" y="631641"/>
                      <a:pt x="620015" y="611724"/>
                      <a:pt x="622859" y="580427"/>
                    </a:cubicBezTo>
                    <a:cubicBezTo>
                      <a:pt x="628548" y="506451"/>
                      <a:pt x="634236" y="429630"/>
                      <a:pt x="631392" y="352808"/>
                    </a:cubicBezTo>
                    <a:cubicBezTo>
                      <a:pt x="628548" y="298749"/>
                      <a:pt x="620015" y="247535"/>
                      <a:pt x="597262" y="196321"/>
                    </a:cubicBezTo>
                    <a:cubicBezTo>
                      <a:pt x="583042" y="165023"/>
                      <a:pt x="571666" y="133726"/>
                      <a:pt x="560289" y="102428"/>
                    </a:cubicBezTo>
                    <a:cubicBezTo>
                      <a:pt x="551757" y="79666"/>
                      <a:pt x="548913" y="54059"/>
                      <a:pt x="551757" y="28452"/>
                    </a:cubicBezTo>
                    <a:cubicBezTo>
                      <a:pt x="551757" y="11381"/>
                      <a:pt x="565977" y="0"/>
                      <a:pt x="583042" y="5690"/>
                    </a:cubicBezTo>
                    <a:cubicBezTo>
                      <a:pt x="605795" y="11381"/>
                      <a:pt x="631392" y="14226"/>
                      <a:pt x="654145" y="19917"/>
                    </a:cubicBezTo>
                    <a:cubicBezTo>
                      <a:pt x="662677" y="19917"/>
                      <a:pt x="668365" y="25607"/>
                      <a:pt x="674053" y="28452"/>
                    </a:cubicBezTo>
                    <a:cubicBezTo>
                      <a:pt x="685430" y="36988"/>
                      <a:pt x="693962" y="45524"/>
                      <a:pt x="705339" y="54059"/>
                    </a:cubicBezTo>
                    <a:cubicBezTo>
                      <a:pt x="719559" y="65440"/>
                      <a:pt x="736624" y="73976"/>
                      <a:pt x="753688" y="82512"/>
                    </a:cubicBezTo>
                    <a:cubicBezTo>
                      <a:pt x="779285" y="93893"/>
                      <a:pt x="793506" y="113809"/>
                      <a:pt x="796350" y="139416"/>
                    </a:cubicBezTo>
                    <a:cubicBezTo>
                      <a:pt x="796350" y="156488"/>
                      <a:pt x="796350" y="170714"/>
                      <a:pt x="790662" y="187785"/>
                    </a:cubicBezTo>
                    <a:cubicBezTo>
                      <a:pt x="787818" y="193476"/>
                      <a:pt x="782129" y="199166"/>
                      <a:pt x="776441" y="204856"/>
                    </a:cubicBezTo>
                    <a:cubicBezTo>
                      <a:pt x="770753" y="210547"/>
                      <a:pt x="767909" y="213392"/>
                      <a:pt x="767909" y="219083"/>
                    </a:cubicBezTo>
                    <a:cubicBezTo>
                      <a:pt x="770753" y="295904"/>
                      <a:pt x="770753" y="372725"/>
                      <a:pt x="770753" y="449546"/>
                    </a:cubicBezTo>
                    <a:cubicBezTo>
                      <a:pt x="773597" y="469463"/>
                      <a:pt x="773597" y="489379"/>
                      <a:pt x="776441" y="509296"/>
                    </a:cubicBezTo>
                    <a:cubicBezTo>
                      <a:pt x="779285" y="520677"/>
                      <a:pt x="782129" y="523522"/>
                      <a:pt x="790662" y="517832"/>
                    </a:cubicBezTo>
                    <a:cubicBezTo>
                      <a:pt x="827635" y="500760"/>
                      <a:pt x="861764" y="483689"/>
                      <a:pt x="890206" y="455237"/>
                    </a:cubicBezTo>
                    <a:cubicBezTo>
                      <a:pt x="901582" y="441010"/>
                      <a:pt x="912958" y="426784"/>
                      <a:pt x="924335" y="409713"/>
                    </a:cubicBezTo>
                    <a:cubicBezTo>
                      <a:pt x="938555" y="392642"/>
                      <a:pt x="952776" y="375570"/>
                      <a:pt x="969841" y="364189"/>
                    </a:cubicBezTo>
                    <a:cubicBezTo>
                      <a:pt x="995437" y="347118"/>
                      <a:pt x="1021034" y="341427"/>
                      <a:pt x="1049476" y="347118"/>
                    </a:cubicBezTo>
                    <a:cubicBezTo>
                      <a:pt x="1077917" y="352808"/>
                      <a:pt x="1089293" y="372725"/>
                      <a:pt x="1080761" y="401177"/>
                    </a:cubicBezTo>
                    <a:cubicBezTo>
                      <a:pt x="1077917" y="415403"/>
                      <a:pt x="1069384" y="429630"/>
                      <a:pt x="1058008" y="438165"/>
                    </a:cubicBezTo>
                    <a:cubicBezTo>
                      <a:pt x="1043787" y="455237"/>
                      <a:pt x="1026723" y="469463"/>
                      <a:pt x="1009658" y="480844"/>
                    </a:cubicBezTo>
                    <a:cubicBezTo>
                      <a:pt x="969841" y="506451"/>
                      <a:pt x="932867" y="537748"/>
                      <a:pt x="893050" y="566201"/>
                    </a:cubicBezTo>
                    <a:cubicBezTo>
                      <a:pt x="856076" y="594653"/>
                      <a:pt x="821947" y="623105"/>
                      <a:pt x="782129" y="651557"/>
                    </a:cubicBezTo>
                    <a:cubicBezTo>
                      <a:pt x="773597" y="660093"/>
                      <a:pt x="770753" y="665784"/>
                      <a:pt x="770753" y="677164"/>
                    </a:cubicBezTo>
                    <a:cubicBezTo>
                      <a:pt x="759377" y="748295"/>
                      <a:pt x="745156" y="816581"/>
                      <a:pt x="722403" y="882021"/>
                    </a:cubicBezTo>
                    <a:cubicBezTo>
                      <a:pt x="719559" y="893402"/>
                      <a:pt x="713871" y="901938"/>
                      <a:pt x="711027" y="910473"/>
                    </a:cubicBezTo>
                    <a:cubicBezTo>
                      <a:pt x="708183" y="916164"/>
                      <a:pt x="708183" y="921854"/>
                      <a:pt x="702494" y="924699"/>
                    </a:cubicBezTo>
                    <a:cubicBezTo>
                      <a:pt x="642768" y="992985"/>
                      <a:pt x="574510" y="1055580"/>
                      <a:pt x="492031" y="1098258"/>
                    </a:cubicBezTo>
                    <a:cubicBezTo>
                      <a:pt x="423772" y="1138091"/>
                      <a:pt x="349825" y="1160853"/>
                      <a:pt x="270190" y="1166544"/>
                    </a:cubicBezTo>
                    <a:cubicBezTo>
                      <a:pt x="264502" y="1166544"/>
                      <a:pt x="255970" y="1169389"/>
                      <a:pt x="250281" y="1169389"/>
                    </a:cubicBezTo>
                    <a:cubicBezTo>
                      <a:pt x="247437" y="1169389"/>
                      <a:pt x="241749" y="1169389"/>
                      <a:pt x="236061" y="116654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8" name="Freeform 11"/>
              <p:cNvSpPr>
                <a:spLocks noEditPoints="1"/>
              </p:cNvSpPr>
              <p:nvPr/>
            </p:nvSpPr>
            <p:spPr>
              <a:xfrm>
                <a:off x="4606634" y="2270052"/>
                <a:ext cx="551054" cy="1278318"/>
              </a:xfrm>
              <a:custGeom>
                <a:avLst/>
                <a:gdLst/>
                <a:ahLst/>
                <a:cxnLst/>
                <a:rect l="0" t="0" r="r" b="b"/>
                <a:pathLst>
                  <a:path w="551054" h="1278318">
                    <a:moveTo>
                      <a:pt x="374031" y="1044861"/>
                    </a:moveTo>
                    <a:cubicBezTo>
                      <a:pt x="368321" y="1050555"/>
                      <a:pt x="365466" y="1053402"/>
                      <a:pt x="362611" y="1056249"/>
                    </a:cubicBezTo>
                    <a:cubicBezTo>
                      <a:pt x="319783" y="1096108"/>
                      <a:pt x="276955" y="1130272"/>
                      <a:pt x="228416" y="1161590"/>
                    </a:cubicBezTo>
                    <a:cubicBezTo>
                      <a:pt x="211285" y="1170131"/>
                      <a:pt x="197009" y="1178672"/>
                      <a:pt x="179878" y="1187213"/>
                    </a:cubicBezTo>
                    <a:cubicBezTo>
                      <a:pt x="174167" y="1192907"/>
                      <a:pt x="168457" y="1195754"/>
                      <a:pt x="162747" y="1201448"/>
                    </a:cubicBezTo>
                    <a:cubicBezTo>
                      <a:pt x="154181" y="1212836"/>
                      <a:pt x="142760" y="1224224"/>
                      <a:pt x="134194" y="1232765"/>
                    </a:cubicBezTo>
                    <a:cubicBezTo>
                      <a:pt x="125629" y="1241307"/>
                      <a:pt x="117063" y="1249848"/>
                      <a:pt x="108498" y="1255542"/>
                    </a:cubicBezTo>
                    <a:cubicBezTo>
                      <a:pt x="77090" y="1278318"/>
                      <a:pt x="37118" y="1269777"/>
                      <a:pt x="19986" y="1235612"/>
                    </a:cubicBezTo>
                    <a:cubicBezTo>
                      <a:pt x="11421" y="1218530"/>
                      <a:pt x="5710" y="1198601"/>
                      <a:pt x="2855" y="1181519"/>
                    </a:cubicBezTo>
                    <a:cubicBezTo>
                      <a:pt x="0" y="1150201"/>
                      <a:pt x="0" y="1121731"/>
                      <a:pt x="2855" y="1090414"/>
                    </a:cubicBezTo>
                    <a:cubicBezTo>
                      <a:pt x="5710" y="1079026"/>
                      <a:pt x="8566" y="1064790"/>
                      <a:pt x="19986" y="1059096"/>
                    </a:cubicBezTo>
                    <a:cubicBezTo>
                      <a:pt x="57104" y="1027779"/>
                      <a:pt x="79946" y="985074"/>
                      <a:pt x="94222" y="942368"/>
                    </a:cubicBezTo>
                    <a:cubicBezTo>
                      <a:pt x="102787" y="925286"/>
                      <a:pt x="105642" y="908204"/>
                      <a:pt x="111353" y="891121"/>
                    </a:cubicBezTo>
                    <a:cubicBezTo>
                      <a:pt x="119918" y="865498"/>
                      <a:pt x="128484" y="837028"/>
                      <a:pt x="139905" y="814252"/>
                    </a:cubicBezTo>
                    <a:cubicBezTo>
                      <a:pt x="159891" y="774393"/>
                      <a:pt x="159891" y="734535"/>
                      <a:pt x="151326" y="694676"/>
                    </a:cubicBezTo>
                    <a:cubicBezTo>
                      <a:pt x="148471" y="683288"/>
                      <a:pt x="145615" y="674747"/>
                      <a:pt x="142760" y="663359"/>
                    </a:cubicBezTo>
                    <a:cubicBezTo>
                      <a:pt x="139905" y="651971"/>
                      <a:pt x="134194" y="640583"/>
                      <a:pt x="125629" y="629194"/>
                    </a:cubicBezTo>
                    <a:cubicBezTo>
                      <a:pt x="119918" y="617806"/>
                      <a:pt x="111353" y="603571"/>
                      <a:pt x="108498" y="589336"/>
                    </a:cubicBezTo>
                    <a:cubicBezTo>
                      <a:pt x="102787" y="575101"/>
                      <a:pt x="108498" y="566560"/>
                      <a:pt x="125629" y="566560"/>
                    </a:cubicBezTo>
                    <a:cubicBezTo>
                      <a:pt x="137050" y="566560"/>
                      <a:pt x="145615" y="566560"/>
                      <a:pt x="154181" y="572254"/>
                    </a:cubicBezTo>
                    <a:cubicBezTo>
                      <a:pt x="157036" y="575101"/>
                      <a:pt x="159891" y="577948"/>
                      <a:pt x="162747" y="577948"/>
                    </a:cubicBezTo>
                    <a:cubicBezTo>
                      <a:pt x="177023" y="592183"/>
                      <a:pt x="194154" y="595030"/>
                      <a:pt x="214140" y="595030"/>
                    </a:cubicBezTo>
                    <a:cubicBezTo>
                      <a:pt x="236982" y="595030"/>
                      <a:pt x="256968" y="603571"/>
                      <a:pt x="274099" y="620653"/>
                    </a:cubicBezTo>
                    <a:cubicBezTo>
                      <a:pt x="282665" y="629194"/>
                      <a:pt x="294086" y="634888"/>
                      <a:pt x="305507" y="634888"/>
                    </a:cubicBezTo>
                    <a:cubicBezTo>
                      <a:pt x="314072" y="634888"/>
                      <a:pt x="319783" y="637735"/>
                      <a:pt x="328348" y="640583"/>
                    </a:cubicBezTo>
                    <a:cubicBezTo>
                      <a:pt x="342624" y="643430"/>
                      <a:pt x="354045" y="651971"/>
                      <a:pt x="359755" y="663359"/>
                    </a:cubicBezTo>
                    <a:cubicBezTo>
                      <a:pt x="359755" y="666206"/>
                      <a:pt x="362611" y="669053"/>
                      <a:pt x="365466" y="671900"/>
                    </a:cubicBezTo>
                    <a:cubicBezTo>
                      <a:pt x="374031" y="671900"/>
                      <a:pt x="376887" y="666206"/>
                      <a:pt x="379742" y="657665"/>
                    </a:cubicBezTo>
                    <a:cubicBezTo>
                      <a:pt x="382597" y="651971"/>
                      <a:pt x="382597" y="646277"/>
                      <a:pt x="382597" y="640583"/>
                    </a:cubicBezTo>
                    <a:cubicBezTo>
                      <a:pt x="382597" y="617806"/>
                      <a:pt x="382597" y="592183"/>
                      <a:pt x="385452" y="569407"/>
                    </a:cubicBezTo>
                    <a:cubicBezTo>
                      <a:pt x="391163" y="501078"/>
                      <a:pt x="396873" y="429902"/>
                      <a:pt x="391163" y="361573"/>
                    </a:cubicBezTo>
                    <a:cubicBezTo>
                      <a:pt x="391163" y="335950"/>
                      <a:pt x="385452" y="310327"/>
                      <a:pt x="379742" y="281856"/>
                    </a:cubicBezTo>
                    <a:cubicBezTo>
                      <a:pt x="376887" y="256233"/>
                      <a:pt x="362611" y="230610"/>
                      <a:pt x="345479" y="210680"/>
                    </a:cubicBezTo>
                    <a:cubicBezTo>
                      <a:pt x="331203" y="190751"/>
                      <a:pt x="316927" y="173669"/>
                      <a:pt x="299796" y="156587"/>
                    </a:cubicBezTo>
                    <a:cubicBezTo>
                      <a:pt x="279810" y="130964"/>
                      <a:pt x="256968" y="102493"/>
                      <a:pt x="236982" y="76870"/>
                    </a:cubicBezTo>
                    <a:cubicBezTo>
                      <a:pt x="225561" y="62635"/>
                      <a:pt x="219851" y="42706"/>
                      <a:pt x="219851" y="25623"/>
                    </a:cubicBezTo>
                    <a:cubicBezTo>
                      <a:pt x="219851" y="8541"/>
                      <a:pt x="228416" y="0"/>
                      <a:pt x="245547" y="5694"/>
                    </a:cubicBezTo>
                    <a:cubicBezTo>
                      <a:pt x="254113" y="5694"/>
                      <a:pt x="262679" y="11388"/>
                      <a:pt x="271244" y="17082"/>
                    </a:cubicBezTo>
                    <a:cubicBezTo>
                      <a:pt x="299796" y="42706"/>
                      <a:pt x="331203" y="62635"/>
                      <a:pt x="365466" y="79717"/>
                    </a:cubicBezTo>
                    <a:cubicBezTo>
                      <a:pt x="402583" y="99646"/>
                      <a:pt x="439701" y="122422"/>
                      <a:pt x="471108" y="148046"/>
                    </a:cubicBezTo>
                    <a:cubicBezTo>
                      <a:pt x="491095" y="165128"/>
                      <a:pt x="511081" y="182210"/>
                      <a:pt x="525357" y="204986"/>
                    </a:cubicBezTo>
                    <a:cubicBezTo>
                      <a:pt x="531068" y="213528"/>
                      <a:pt x="536778" y="222069"/>
                      <a:pt x="539633" y="236304"/>
                    </a:cubicBezTo>
                    <a:cubicBezTo>
                      <a:pt x="548199" y="347338"/>
                      <a:pt x="551054" y="461219"/>
                      <a:pt x="551054" y="575101"/>
                    </a:cubicBezTo>
                    <a:cubicBezTo>
                      <a:pt x="551054" y="660512"/>
                      <a:pt x="548199" y="745923"/>
                      <a:pt x="539633" y="831334"/>
                    </a:cubicBezTo>
                    <a:cubicBezTo>
                      <a:pt x="531068" y="913898"/>
                      <a:pt x="522502" y="996462"/>
                      <a:pt x="502516" y="1076179"/>
                    </a:cubicBezTo>
                    <a:cubicBezTo>
                      <a:pt x="493950" y="1104649"/>
                      <a:pt x="485384" y="1135966"/>
                      <a:pt x="471108" y="1164437"/>
                    </a:cubicBezTo>
                    <a:cubicBezTo>
                      <a:pt x="462543" y="1178672"/>
                      <a:pt x="453977" y="1192907"/>
                      <a:pt x="442556" y="1204295"/>
                    </a:cubicBezTo>
                    <a:cubicBezTo>
                      <a:pt x="433991" y="1212836"/>
                      <a:pt x="425425" y="1218530"/>
                      <a:pt x="414004" y="1218530"/>
                    </a:cubicBezTo>
                    <a:cubicBezTo>
                      <a:pt x="399728" y="1221377"/>
                      <a:pt x="388307" y="1215683"/>
                      <a:pt x="385452" y="1201448"/>
                    </a:cubicBezTo>
                    <a:cubicBezTo>
                      <a:pt x="385452" y="1195754"/>
                      <a:pt x="385452" y="1190060"/>
                      <a:pt x="382597" y="1181519"/>
                    </a:cubicBezTo>
                    <a:cubicBezTo>
                      <a:pt x="382597" y="1158743"/>
                      <a:pt x="385452" y="1135966"/>
                      <a:pt x="385452" y="1113190"/>
                    </a:cubicBezTo>
                    <a:cubicBezTo>
                      <a:pt x="382597" y="1090414"/>
                      <a:pt x="382597" y="1067638"/>
                      <a:pt x="374031" y="1044861"/>
                    </a:cubicBezTo>
                    <a:close/>
                    <a:moveTo>
                      <a:pt x="376887" y="725994"/>
                    </a:moveTo>
                    <a:cubicBezTo>
                      <a:pt x="362611" y="731688"/>
                      <a:pt x="356900" y="740229"/>
                      <a:pt x="354045" y="751617"/>
                    </a:cubicBezTo>
                    <a:cubicBezTo>
                      <a:pt x="351190" y="760158"/>
                      <a:pt x="348335" y="771546"/>
                      <a:pt x="339769" y="777240"/>
                    </a:cubicBezTo>
                    <a:cubicBezTo>
                      <a:pt x="325493" y="788628"/>
                      <a:pt x="308362" y="797169"/>
                      <a:pt x="291231" y="797169"/>
                    </a:cubicBezTo>
                    <a:cubicBezTo>
                      <a:pt x="276955" y="797169"/>
                      <a:pt x="268389" y="802863"/>
                      <a:pt x="259823" y="811405"/>
                    </a:cubicBezTo>
                    <a:cubicBezTo>
                      <a:pt x="248403" y="822793"/>
                      <a:pt x="239837" y="831334"/>
                      <a:pt x="231271" y="842722"/>
                    </a:cubicBezTo>
                    <a:cubicBezTo>
                      <a:pt x="222706" y="851263"/>
                      <a:pt x="216995" y="859804"/>
                      <a:pt x="214140" y="868345"/>
                    </a:cubicBezTo>
                    <a:cubicBezTo>
                      <a:pt x="202719" y="896816"/>
                      <a:pt x="188443" y="919592"/>
                      <a:pt x="168457" y="942368"/>
                    </a:cubicBezTo>
                    <a:cubicBezTo>
                      <a:pt x="154181" y="959450"/>
                      <a:pt x="142760" y="976532"/>
                      <a:pt x="128484" y="993615"/>
                    </a:cubicBezTo>
                    <a:cubicBezTo>
                      <a:pt x="111353" y="1013544"/>
                      <a:pt x="97077" y="1036320"/>
                      <a:pt x="88511" y="1061943"/>
                    </a:cubicBezTo>
                    <a:cubicBezTo>
                      <a:pt x="82801" y="1073332"/>
                      <a:pt x="82801" y="1079026"/>
                      <a:pt x="97077" y="1084720"/>
                    </a:cubicBezTo>
                    <a:cubicBezTo>
                      <a:pt x="108498" y="1087567"/>
                      <a:pt x="119918" y="1090414"/>
                      <a:pt x="131339" y="1087567"/>
                    </a:cubicBezTo>
                    <a:cubicBezTo>
                      <a:pt x="151326" y="1084720"/>
                      <a:pt x="168457" y="1076179"/>
                      <a:pt x="182733" y="1064790"/>
                    </a:cubicBezTo>
                    <a:cubicBezTo>
                      <a:pt x="197009" y="1056249"/>
                      <a:pt x="208430" y="1044861"/>
                      <a:pt x="222706" y="1033473"/>
                    </a:cubicBezTo>
                    <a:cubicBezTo>
                      <a:pt x="231271" y="1027779"/>
                      <a:pt x="236982" y="1022085"/>
                      <a:pt x="248403" y="1019238"/>
                    </a:cubicBezTo>
                    <a:cubicBezTo>
                      <a:pt x="276955" y="1013544"/>
                      <a:pt x="302651" y="999309"/>
                      <a:pt x="325493" y="985074"/>
                    </a:cubicBezTo>
                    <a:cubicBezTo>
                      <a:pt x="339769" y="976532"/>
                      <a:pt x="351190" y="967991"/>
                      <a:pt x="362611" y="962297"/>
                    </a:cubicBezTo>
                    <a:cubicBezTo>
                      <a:pt x="374031" y="953756"/>
                      <a:pt x="379742" y="942368"/>
                      <a:pt x="379742" y="925286"/>
                    </a:cubicBezTo>
                    <a:cubicBezTo>
                      <a:pt x="376887" y="865498"/>
                      <a:pt x="376887" y="802863"/>
                      <a:pt x="376887" y="740229"/>
                    </a:cubicBezTo>
                    <a:cubicBezTo>
                      <a:pt x="376887" y="737382"/>
                      <a:pt x="376887" y="731688"/>
                      <a:pt x="376887" y="72599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89" name="Freeform 12"/>
              <p:cNvSpPr/>
              <p:nvPr/>
            </p:nvSpPr>
            <p:spPr>
              <a:xfrm>
                <a:off x="5375547" y="2443057"/>
                <a:ext cx="650372" cy="900269"/>
              </a:xfrm>
              <a:custGeom>
                <a:avLst/>
                <a:gdLst/>
                <a:ahLst/>
                <a:cxnLst/>
                <a:rect l="0" t="0" r="r" b="b"/>
                <a:pathLst>
                  <a:path w="650372" h="900269">
                    <a:moveTo>
                      <a:pt x="96562" y="0"/>
                    </a:moveTo>
                    <a:cubicBezTo>
                      <a:pt x="99402" y="2849"/>
                      <a:pt x="102242" y="5698"/>
                      <a:pt x="105082" y="5698"/>
                    </a:cubicBezTo>
                    <a:cubicBezTo>
                      <a:pt x="136323" y="34187"/>
                      <a:pt x="164723" y="62677"/>
                      <a:pt x="195964" y="91166"/>
                    </a:cubicBezTo>
                    <a:cubicBezTo>
                      <a:pt x="201644" y="96864"/>
                      <a:pt x="204484" y="102562"/>
                      <a:pt x="207324" y="108260"/>
                    </a:cubicBezTo>
                    <a:cubicBezTo>
                      <a:pt x="244245" y="179484"/>
                      <a:pt x="266965" y="253557"/>
                      <a:pt x="281165" y="333327"/>
                    </a:cubicBezTo>
                    <a:cubicBezTo>
                      <a:pt x="281165" y="341874"/>
                      <a:pt x="284005" y="353270"/>
                      <a:pt x="286845" y="364666"/>
                    </a:cubicBezTo>
                    <a:cubicBezTo>
                      <a:pt x="292525" y="378911"/>
                      <a:pt x="303886" y="381760"/>
                      <a:pt x="318086" y="376062"/>
                    </a:cubicBezTo>
                    <a:cubicBezTo>
                      <a:pt x="326606" y="370364"/>
                      <a:pt x="332286" y="367515"/>
                      <a:pt x="340806" y="361817"/>
                    </a:cubicBezTo>
                    <a:cubicBezTo>
                      <a:pt x="363527" y="344723"/>
                      <a:pt x="386247" y="327630"/>
                      <a:pt x="411808" y="310536"/>
                    </a:cubicBezTo>
                    <a:cubicBezTo>
                      <a:pt x="417488" y="307687"/>
                      <a:pt x="420328" y="301989"/>
                      <a:pt x="420328" y="293442"/>
                    </a:cubicBezTo>
                    <a:cubicBezTo>
                      <a:pt x="420328" y="270650"/>
                      <a:pt x="420328" y="250708"/>
                      <a:pt x="420328" y="227916"/>
                    </a:cubicBezTo>
                    <a:cubicBezTo>
                      <a:pt x="420328" y="213671"/>
                      <a:pt x="434528" y="196578"/>
                      <a:pt x="451568" y="196578"/>
                    </a:cubicBezTo>
                    <a:cubicBezTo>
                      <a:pt x="454408" y="196578"/>
                      <a:pt x="460088" y="199427"/>
                      <a:pt x="460088" y="202276"/>
                    </a:cubicBezTo>
                    <a:cubicBezTo>
                      <a:pt x="462929" y="205125"/>
                      <a:pt x="465769" y="207974"/>
                      <a:pt x="465769" y="213671"/>
                    </a:cubicBezTo>
                    <a:cubicBezTo>
                      <a:pt x="465769" y="225067"/>
                      <a:pt x="474289" y="236463"/>
                      <a:pt x="485649" y="245010"/>
                    </a:cubicBezTo>
                    <a:cubicBezTo>
                      <a:pt x="514049" y="267802"/>
                      <a:pt x="545290" y="284895"/>
                      <a:pt x="579371" y="296291"/>
                    </a:cubicBezTo>
                    <a:cubicBezTo>
                      <a:pt x="590731" y="301989"/>
                      <a:pt x="593571" y="307687"/>
                      <a:pt x="593571" y="319083"/>
                    </a:cubicBezTo>
                    <a:cubicBezTo>
                      <a:pt x="596411" y="398853"/>
                      <a:pt x="556650" y="455832"/>
                      <a:pt x="479969" y="484322"/>
                    </a:cubicBezTo>
                    <a:cubicBezTo>
                      <a:pt x="443048" y="498567"/>
                      <a:pt x="403287" y="504265"/>
                      <a:pt x="363527" y="498567"/>
                    </a:cubicBezTo>
                    <a:cubicBezTo>
                      <a:pt x="337966" y="492869"/>
                      <a:pt x="318086" y="518509"/>
                      <a:pt x="323766" y="541301"/>
                    </a:cubicBezTo>
                    <a:cubicBezTo>
                      <a:pt x="323766" y="546999"/>
                      <a:pt x="326606" y="552697"/>
                      <a:pt x="326606" y="558395"/>
                    </a:cubicBezTo>
                    <a:cubicBezTo>
                      <a:pt x="335126" y="578337"/>
                      <a:pt x="335126" y="601129"/>
                      <a:pt x="326606" y="623921"/>
                    </a:cubicBezTo>
                    <a:cubicBezTo>
                      <a:pt x="323766" y="632467"/>
                      <a:pt x="318086" y="638165"/>
                      <a:pt x="309566" y="643863"/>
                    </a:cubicBezTo>
                    <a:cubicBezTo>
                      <a:pt x="286845" y="658108"/>
                      <a:pt x="269805" y="678051"/>
                      <a:pt x="252765" y="700842"/>
                    </a:cubicBezTo>
                    <a:cubicBezTo>
                      <a:pt x="238564" y="723634"/>
                      <a:pt x="241404" y="735030"/>
                      <a:pt x="269805" y="740728"/>
                    </a:cubicBezTo>
                    <a:cubicBezTo>
                      <a:pt x="286845" y="743577"/>
                      <a:pt x="303886" y="743577"/>
                      <a:pt x="320926" y="737879"/>
                    </a:cubicBezTo>
                    <a:cubicBezTo>
                      <a:pt x="355007" y="729332"/>
                      <a:pt x="389087" y="717936"/>
                      <a:pt x="420328" y="706540"/>
                    </a:cubicBezTo>
                    <a:cubicBezTo>
                      <a:pt x="440208" y="697993"/>
                      <a:pt x="460088" y="692295"/>
                      <a:pt x="482809" y="692295"/>
                    </a:cubicBezTo>
                    <a:cubicBezTo>
                      <a:pt x="499849" y="689447"/>
                      <a:pt x="516890" y="683749"/>
                      <a:pt x="531090" y="675202"/>
                    </a:cubicBezTo>
                    <a:cubicBezTo>
                      <a:pt x="553810" y="666655"/>
                      <a:pt x="576531" y="655259"/>
                      <a:pt x="602091" y="652410"/>
                    </a:cubicBezTo>
                    <a:cubicBezTo>
                      <a:pt x="607771" y="652410"/>
                      <a:pt x="616291" y="652410"/>
                      <a:pt x="624812" y="652410"/>
                    </a:cubicBezTo>
                    <a:cubicBezTo>
                      <a:pt x="641852" y="655259"/>
                      <a:pt x="650372" y="672353"/>
                      <a:pt x="644692" y="686598"/>
                    </a:cubicBezTo>
                    <a:cubicBezTo>
                      <a:pt x="633332" y="712238"/>
                      <a:pt x="619131" y="737879"/>
                      <a:pt x="607771" y="760670"/>
                    </a:cubicBezTo>
                    <a:cubicBezTo>
                      <a:pt x="599251" y="772066"/>
                      <a:pt x="587891" y="780613"/>
                      <a:pt x="576531" y="789160"/>
                    </a:cubicBezTo>
                    <a:cubicBezTo>
                      <a:pt x="550970" y="803405"/>
                      <a:pt x="522570" y="814800"/>
                      <a:pt x="494169" y="823347"/>
                    </a:cubicBezTo>
                    <a:cubicBezTo>
                      <a:pt x="462929" y="831894"/>
                      <a:pt x="428848" y="840441"/>
                      <a:pt x="397607" y="848988"/>
                    </a:cubicBezTo>
                    <a:cubicBezTo>
                      <a:pt x="386247" y="851837"/>
                      <a:pt x="372047" y="848988"/>
                      <a:pt x="360687" y="848988"/>
                    </a:cubicBezTo>
                    <a:cubicBezTo>
                      <a:pt x="346486" y="848988"/>
                      <a:pt x="337966" y="851837"/>
                      <a:pt x="329446" y="857535"/>
                    </a:cubicBezTo>
                    <a:cubicBezTo>
                      <a:pt x="275485" y="897420"/>
                      <a:pt x="210164" y="900269"/>
                      <a:pt x="156203" y="866082"/>
                    </a:cubicBezTo>
                    <a:cubicBezTo>
                      <a:pt x="144843" y="857535"/>
                      <a:pt x="133482" y="846139"/>
                      <a:pt x="124962" y="831894"/>
                    </a:cubicBezTo>
                    <a:cubicBezTo>
                      <a:pt x="105082" y="800556"/>
                      <a:pt x="90882" y="766368"/>
                      <a:pt x="76681" y="732181"/>
                    </a:cubicBezTo>
                    <a:cubicBezTo>
                      <a:pt x="73841" y="726483"/>
                      <a:pt x="73841" y="723634"/>
                      <a:pt x="71001" y="717936"/>
                    </a:cubicBezTo>
                    <a:cubicBezTo>
                      <a:pt x="56801" y="686598"/>
                      <a:pt x="48281" y="655259"/>
                      <a:pt x="51121" y="618223"/>
                    </a:cubicBezTo>
                    <a:cubicBezTo>
                      <a:pt x="53961" y="612525"/>
                      <a:pt x="51121" y="606827"/>
                      <a:pt x="51121" y="598280"/>
                    </a:cubicBezTo>
                    <a:cubicBezTo>
                      <a:pt x="34081" y="532754"/>
                      <a:pt x="17040" y="464379"/>
                      <a:pt x="2840" y="398853"/>
                    </a:cubicBezTo>
                    <a:cubicBezTo>
                      <a:pt x="0" y="393155"/>
                      <a:pt x="0" y="387458"/>
                      <a:pt x="0" y="381760"/>
                    </a:cubicBezTo>
                    <a:cubicBezTo>
                      <a:pt x="17040" y="301989"/>
                      <a:pt x="34081" y="222218"/>
                      <a:pt x="51121" y="142448"/>
                    </a:cubicBezTo>
                    <a:cubicBezTo>
                      <a:pt x="62481" y="99713"/>
                      <a:pt x="73841" y="54130"/>
                      <a:pt x="90882" y="11396"/>
                    </a:cubicBezTo>
                    <a:cubicBezTo>
                      <a:pt x="93722" y="5698"/>
                      <a:pt x="93722" y="2849"/>
                      <a:pt x="96562"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0" name="Freeform 13"/>
              <p:cNvSpPr/>
              <p:nvPr/>
            </p:nvSpPr>
            <p:spPr>
              <a:xfrm>
                <a:off x="6355912" y="2792272"/>
                <a:ext cx="772117" cy="855416"/>
              </a:xfrm>
              <a:custGeom>
                <a:avLst/>
                <a:gdLst/>
                <a:ahLst/>
                <a:cxnLst/>
                <a:rect l="0" t="0" r="r" b="b"/>
                <a:pathLst>
                  <a:path w="772117" h="855416">
                    <a:moveTo>
                      <a:pt x="527091" y="290841"/>
                    </a:moveTo>
                    <a:cubicBezTo>
                      <a:pt x="535638" y="287990"/>
                      <a:pt x="544186" y="282287"/>
                      <a:pt x="552733" y="279436"/>
                    </a:cubicBezTo>
                    <a:cubicBezTo>
                      <a:pt x="569828" y="268030"/>
                      <a:pt x="586923" y="259476"/>
                      <a:pt x="606867" y="256625"/>
                    </a:cubicBezTo>
                    <a:cubicBezTo>
                      <a:pt x="629660" y="253773"/>
                      <a:pt x="652453" y="262328"/>
                      <a:pt x="672397" y="273733"/>
                    </a:cubicBezTo>
                    <a:cubicBezTo>
                      <a:pt x="675246" y="276585"/>
                      <a:pt x="678095" y="279436"/>
                      <a:pt x="680945" y="282287"/>
                    </a:cubicBezTo>
                    <a:cubicBezTo>
                      <a:pt x="689492" y="293693"/>
                      <a:pt x="689492" y="307950"/>
                      <a:pt x="675246" y="316504"/>
                    </a:cubicBezTo>
                    <a:cubicBezTo>
                      <a:pt x="626811" y="362126"/>
                      <a:pt x="569828" y="396343"/>
                      <a:pt x="509996" y="422005"/>
                    </a:cubicBezTo>
                    <a:cubicBezTo>
                      <a:pt x="507147" y="424857"/>
                      <a:pt x="501449" y="424857"/>
                      <a:pt x="498600" y="427708"/>
                    </a:cubicBezTo>
                    <a:cubicBezTo>
                      <a:pt x="475806" y="436262"/>
                      <a:pt x="467259" y="453370"/>
                      <a:pt x="464410" y="479033"/>
                    </a:cubicBezTo>
                    <a:cubicBezTo>
                      <a:pt x="464410" y="504695"/>
                      <a:pt x="470108" y="533209"/>
                      <a:pt x="481505" y="556020"/>
                    </a:cubicBezTo>
                    <a:cubicBezTo>
                      <a:pt x="518544" y="644413"/>
                      <a:pt x="529940" y="738509"/>
                      <a:pt x="527091" y="832605"/>
                    </a:cubicBezTo>
                    <a:cubicBezTo>
                      <a:pt x="527091" y="849713"/>
                      <a:pt x="521393" y="855416"/>
                      <a:pt x="504298" y="852565"/>
                    </a:cubicBezTo>
                    <a:cubicBezTo>
                      <a:pt x="487203" y="852565"/>
                      <a:pt x="470108" y="846862"/>
                      <a:pt x="458712" y="832605"/>
                    </a:cubicBezTo>
                    <a:cubicBezTo>
                      <a:pt x="453013" y="826902"/>
                      <a:pt x="453013" y="818348"/>
                      <a:pt x="453013" y="812645"/>
                    </a:cubicBezTo>
                    <a:cubicBezTo>
                      <a:pt x="453013" y="809794"/>
                      <a:pt x="453013" y="804091"/>
                      <a:pt x="453013" y="801240"/>
                    </a:cubicBezTo>
                    <a:cubicBezTo>
                      <a:pt x="453013" y="781280"/>
                      <a:pt x="444466" y="767023"/>
                      <a:pt x="427371" y="758469"/>
                    </a:cubicBezTo>
                    <a:cubicBezTo>
                      <a:pt x="415974" y="749915"/>
                      <a:pt x="401729" y="747063"/>
                      <a:pt x="387483" y="741361"/>
                    </a:cubicBezTo>
                    <a:cubicBezTo>
                      <a:pt x="384634" y="741361"/>
                      <a:pt x="381785" y="741361"/>
                      <a:pt x="378936" y="741361"/>
                    </a:cubicBezTo>
                    <a:cubicBezTo>
                      <a:pt x="367539" y="735658"/>
                      <a:pt x="358992" y="727104"/>
                      <a:pt x="358992" y="718549"/>
                    </a:cubicBezTo>
                    <a:cubicBezTo>
                      <a:pt x="356143" y="707144"/>
                      <a:pt x="364690" y="695738"/>
                      <a:pt x="376087" y="692887"/>
                    </a:cubicBezTo>
                    <a:cubicBezTo>
                      <a:pt x="381785" y="690036"/>
                      <a:pt x="387483" y="690036"/>
                      <a:pt x="393181" y="690036"/>
                    </a:cubicBezTo>
                    <a:cubicBezTo>
                      <a:pt x="410276" y="687184"/>
                      <a:pt x="418824" y="678630"/>
                      <a:pt x="424522" y="661522"/>
                    </a:cubicBezTo>
                    <a:cubicBezTo>
                      <a:pt x="435918" y="627305"/>
                      <a:pt x="430220" y="593088"/>
                      <a:pt x="410276" y="561723"/>
                    </a:cubicBezTo>
                    <a:cubicBezTo>
                      <a:pt x="404578" y="556020"/>
                      <a:pt x="401729" y="556020"/>
                      <a:pt x="396030" y="561723"/>
                    </a:cubicBezTo>
                    <a:cubicBezTo>
                      <a:pt x="393181" y="561723"/>
                      <a:pt x="390332" y="564575"/>
                      <a:pt x="387483" y="567426"/>
                    </a:cubicBezTo>
                    <a:cubicBezTo>
                      <a:pt x="367539" y="584534"/>
                      <a:pt x="350444" y="598791"/>
                      <a:pt x="333349" y="615900"/>
                    </a:cubicBezTo>
                    <a:cubicBezTo>
                      <a:pt x="319104" y="627305"/>
                      <a:pt x="307707" y="641562"/>
                      <a:pt x="299160" y="658670"/>
                    </a:cubicBezTo>
                    <a:cubicBezTo>
                      <a:pt x="296311" y="661522"/>
                      <a:pt x="293461" y="664373"/>
                      <a:pt x="287763" y="670076"/>
                    </a:cubicBezTo>
                    <a:cubicBezTo>
                      <a:pt x="239328" y="721401"/>
                      <a:pt x="188043" y="769874"/>
                      <a:pt x="136759" y="821199"/>
                    </a:cubicBezTo>
                    <a:cubicBezTo>
                      <a:pt x="116815" y="844010"/>
                      <a:pt x="99720" y="846862"/>
                      <a:pt x="74078" y="835456"/>
                    </a:cubicBezTo>
                    <a:cubicBezTo>
                      <a:pt x="56983" y="829754"/>
                      <a:pt x="45586" y="818348"/>
                      <a:pt x="37039" y="804091"/>
                    </a:cubicBezTo>
                    <a:cubicBezTo>
                      <a:pt x="11397" y="772726"/>
                      <a:pt x="2849" y="732806"/>
                      <a:pt x="0" y="692887"/>
                    </a:cubicBezTo>
                    <a:cubicBezTo>
                      <a:pt x="0" y="684333"/>
                      <a:pt x="2849" y="681481"/>
                      <a:pt x="8547" y="681481"/>
                    </a:cubicBezTo>
                    <a:cubicBezTo>
                      <a:pt x="14246" y="678630"/>
                      <a:pt x="19944" y="675779"/>
                      <a:pt x="25642" y="675779"/>
                    </a:cubicBezTo>
                    <a:cubicBezTo>
                      <a:pt x="37039" y="670076"/>
                      <a:pt x="45586" y="670076"/>
                      <a:pt x="56983" y="675779"/>
                    </a:cubicBezTo>
                    <a:cubicBezTo>
                      <a:pt x="68379" y="681481"/>
                      <a:pt x="79776" y="678630"/>
                      <a:pt x="91172" y="667224"/>
                    </a:cubicBezTo>
                    <a:cubicBezTo>
                      <a:pt x="96871" y="664373"/>
                      <a:pt x="105418" y="658670"/>
                      <a:pt x="111116" y="655819"/>
                    </a:cubicBezTo>
                    <a:cubicBezTo>
                      <a:pt x="131060" y="644413"/>
                      <a:pt x="148155" y="633008"/>
                      <a:pt x="168099" y="624454"/>
                    </a:cubicBezTo>
                    <a:cubicBezTo>
                      <a:pt x="170948" y="621602"/>
                      <a:pt x="176647" y="618751"/>
                      <a:pt x="179496" y="615900"/>
                    </a:cubicBezTo>
                    <a:cubicBezTo>
                      <a:pt x="230780" y="587386"/>
                      <a:pt x="279216" y="556020"/>
                      <a:pt x="330500" y="527507"/>
                    </a:cubicBezTo>
                    <a:cubicBezTo>
                      <a:pt x="347595" y="516101"/>
                      <a:pt x="364690" y="504695"/>
                      <a:pt x="381785" y="490439"/>
                    </a:cubicBezTo>
                    <a:cubicBezTo>
                      <a:pt x="396030" y="479033"/>
                      <a:pt x="407427" y="464776"/>
                      <a:pt x="413125" y="441965"/>
                    </a:cubicBezTo>
                    <a:cubicBezTo>
                      <a:pt x="407427" y="441965"/>
                      <a:pt x="404578" y="439114"/>
                      <a:pt x="398880" y="439114"/>
                    </a:cubicBezTo>
                    <a:cubicBezTo>
                      <a:pt x="381785" y="433411"/>
                      <a:pt x="376087" y="422005"/>
                      <a:pt x="378936" y="404897"/>
                    </a:cubicBezTo>
                    <a:cubicBezTo>
                      <a:pt x="381785" y="399194"/>
                      <a:pt x="384634" y="390640"/>
                      <a:pt x="387483" y="384937"/>
                    </a:cubicBezTo>
                    <a:cubicBezTo>
                      <a:pt x="396030" y="362126"/>
                      <a:pt x="404578" y="339315"/>
                      <a:pt x="413125" y="319355"/>
                    </a:cubicBezTo>
                    <a:cubicBezTo>
                      <a:pt x="413125" y="316504"/>
                      <a:pt x="415974" y="313653"/>
                      <a:pt x="415974" y="310801"/>
                    </a:cubicBezTo>
                    <a:cubicBezTo>
                      <a:pt x="418824" y="299396"/>
                      <a:pt x="415974" y="296544"/>
                      <a:pt x="407427" y="296544"/>
                    </a:cubicBezTo>
                    <a:cubicBezTo>
                      <a:pt x="398880" y="296544"/>
                      <a:pt x="393181" y="296544"/>
                      <a:pt x="384634" y="299396"/>
                    </a:cubicBezTo>
                    <a:cubicBezTo>
                      <a:pt x="376087" y="302247"/>
                      <a:pt x="364690" y="305098"/>
                      <a:pt x="353293" y="307950"/>
                    </a:cubicBezTo>
                    <a:cubicBezTo>
                      <a:pt x="347595" y="310801"/>
                      <a:pt x="344746" y="316504"/>
                      <a:pt x="344746" y="322207"/>
                    </a:cubicBezTo>
                    <a:cubicBezTo>
                      <a:pt x="344746" y="347869"/>
                      <a:pt x="344746" y="373532"/>
                      <a:pt x="344746" y="399194"/>
                    </a:cubicBezTo>
                    <a:cubicBezTo>
                      <a:pt x="344746" y="404897"/>
                      <a:pt x="341897" y="410600"/>
                      <a:pt x="339048" y="416302"/>
                    </a:cubicBezTo>
                    <a:cubicBezTo>
                      <a:pt x="307707" y="456222"/>
                      <a:pt x="279216" y="496141"/>
                      <a:pt x="247875" y="536061"/>
                    </a:cubicBezTo>
                    <a:cubicBezTo>
                      <a:pt x="247875" y="538912"/>
                      <a:pt x="245026" y="538912"/>
                      <a:pt x="245026" y="541763"/>
                    </a:cubicBezTo>
                    <a:cubicBezTo>
                      <a:pt x="230780" y="527507"/>
                      <a:pt x="219384" y="516101"/>
                      <a:pt x="207987" y="501844"/>
                    </a:cubicBezTo>
                    <a:cubicBezTo>
                      <a:pt x="199440" y="493290"/>
                      <a:pt x="196591" y="484736"/>
                      <a:pt x="196591" y="473330"/>
                    </a:cubicBezTo>
                    <a:cubicBezTo>
                      <a:pt x="193742" y="467627"/>
                      <a:pt x="193742" y="459073"/>
                      <a:pt x="190892" y="453370"/>
                    </a:cubicBezTo>
                    <a:cubicBezTo>
                      <a:pt x="165250" y="393491"/>
                      <a:pt x="162401" y="333612"/>
                      <a:pt x="179496" y="270882"/>
                    </a:cubicBezTo>
                    <a:cubicBezTo>
                      <a:pt x="190892" y="239516"/>
                      <a:pt x="190892" y="211003"/>
                      <a:pt x="188043" y="179637"/>
                    </a:cubicBezTo>
                    <a:cubicBezTo>
                      <a:pt x="188043" y="171083"/>
                      <a:pt x="188043" y="162529"/>
                      <a:pt x="188043" y="153975"/>
                    </a:cubicBezTo>
                    <a:cubicBezTo>
                      <a:pt x="188043" y="142569"/>
                      <a:pt x="193742" y="134015"/>
                      <a:pt x="205138" y="134015"/>
                    </a:cubicBezTo>
                    <a:cubicBezTo>
                      <a:pt x="213686" y="131164"/>
                      <a:pt x="222233" y="134015"/>
                      <a:pt x="227931" y="136867"/>
                    </a:cubicBezTo>
                    <a:cubicBezTo>
                      <a:pt x="236479" y="142569"/>
                      <a:pt x="242177" y="148272"/>
                      <a:pt x="250724" y="156826"/>
                    </a:cubicBezTo>
                    <a:cubicBezTo>
                      <a:pt x="256423" y="162529"/>
                      <a:pt x="259272" y="168232"/>
                      <a:pt x="264970" y="173935"/>
                    </a:cubicBezTo>
                    <a:cubicBezTo>
                      <a:pt x="282065" y="188192"/>
                      <a:pt x="293461" y="191043"/>
                      <a:pt x="310556" y="179637"/>
                    </a:cubicBezTo>
                    <a:cubicBezTo>
                      <a:pt x="333349" y="165380"/>
                      <a:pt x="356143" y="151123"/>
                      <a:pt x="378936" y="136867"/>
                    </a:cubicBezTo>
                    <a:cubicBezTo>
                      <a:pt x="404578" y="116907"/>
                      <a:pt x="430220" y="99799"/>
                      <a:pt x="455862" y="79839"/>
                    </a:cubicBezTo>
                    <a:cubicBezTo>
                      <a:pt x="464410" y="71285"/>
                      <a:pt x="475806" y="68433"/>
                      <a:pt x="487203" y="65582"/>
                    </a:cubicBezTo>
                    <a:cubicBezTo>
                      <a:pt x="504298" y="65582"/>
                      <a:pt x="518544" y="57028"/>
                      <a:pt x="532789" y="45622"/>
                    </a:cubicBezTo>
                    <a:cubicBezTo>
                      <a:pt x="558431" y="17108"/>
                      <a:pt x="592621" y="5703"/>
                      <a:pt x="629660" y="2851"/>
                    </a:cubicBezTo>
                    <a:cubicBezTo>
                      <a:pt x="663850" y="0"/>
                      <a:pt x="700888" y="0"/>
                      <a:pt x="735078" y="11406"/>
                    </a:cubicBezTo>
                    <a:cubicBezTo>
                      <a:pt x="743626" y="14257"/>
                      <a:pt x="752173" y="19960"/>
                      <a:pt x="760720" y="25662"/>
                    </a:cubicBezTo>
                    <a:cubicBezTo>
                      <a:pt x="769268" y="28514"/>
                      <a:pt x="772117" y="37068"/>
                      <a:pt x="772117" y="45622"/>
                    </a:cubicBezTo>
                    <a:cubicBezTo>
                      <a:pt x="772117" y="51325"/>
                      <a:pt x="772117" y="54176"/>
                      <a:pt x="766419" y="59879"/>
                    </a:cubicBezTo>
                    <a:cubicBezTo>
                      <a:pt x="746475" y="74136"/>
                      <a:pt x="726531" y="88393"/>
                      <a:pt x="706587" y="105501"/>
                    </a:cubicBezTo>
                    <a:cubicBezTo>
                      <a:pt x="683794" y="122610"/>
                      <a:pt x="661001" y="142569"/>
                      <a:pt x="643906" y="165380"/>
                    </a:cubicBezTo>
                    <a:cubicBezTo>
                      <a:pt x="635358" y="176786"/>
                      <a:pt x="623962" y="185340"/>
                      <a:pt x="612565" y="191043"/>
                    </a:cubicBezTo>
                    <a:cubicBezTo>
                      <a:pt x="606867" y="193894"/>
                      <a:pt x="604018" y="196746"/>
                      <a:pt x="601169" y="199597"/>
                    </a:cubicBezTo>
                    <a:cubicBezTo>
                      <a:pt x="575526" y="225260"/>
                      <a:pt x="552733" y="248071"/>
                      <a:pt x="529940" y="270882"/>
                    </a:cubicBezTo>
                    <a:cubicBezTo>
                      <a:pt x="524242" y="276585"/>
                      <a:pt x="521393" y="282287"/>
                      <a:pt x="527091" y="29084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1" name="Freeform 14"/>
              <p:cNvSpPr/>
              <p:nvPr/>
            </p:nvSpPr>
            <p:spPr>
              <a:xfrm>
                <a:off x="9143222" y="3099837"/>
                <a:ext cx="797747" cy="506201"/>
              </a:xfrm>
              <a:custGeom>
                <a:avLst/>
                <a:gdLst/>
                <a:ahLst/>
                <a:cxnLst/>
                <a:rect l="0" t="0" r="r" b="b"/>
                <a:pathLst>
                  <a:path w="797747" h="506201">
                    <a:moveTo>
                      <a:pt x="45586" y="378229"/>
                    </a:moveTo>
                    <a:cubicBezTo>
                      <a:pt x="51284" y="366854"/>
                      <a:pt x="45586" y="361166"/>
                      <a:pt x="39887" y="352634"/>
                    </a:cubicBezTo>
                    <a:cubicBezTo>
                      <a:pt x="25642" y="335571"/>
                      <a:pt x="14245" y="315665"/>
                      <a:pt x="5698" y="292914"/>
                    </a:cubicBezTo>
                    <a:cubicBezTo>
                      <a:pt x="0" y="270163"/>
                      <a:pt x="2849" y="250257"/>
                      <a:pt x="17095" y="230350"/>
                    </a:cubicBezTo>
                    <a:cubicBezTo>
                      <a:pt x="25642" y="221818"/>
                      <a:pt x="34189" y="216131"/>
                      <a:pt x="45586" y="218975"/>
                    </a:cubicBezTo>
                    <a:cubicBezTo>
                      <a:pt x="51284" y="218975"/>
                      <a:pt x="56982" y="216131"/>
                      <a:pt x="62680" y="218975"/>
                    </a:cubicBezTo>
                    <a:cubicBezTo>
                      <a:pt x="82624" y="224662"/>
                      <a:pt x="102567" y="216131"/>
                      <a:pt x="113964" y="201912"/>
                    </a:cubicBezTo>
                    <a:cubicBezTo>
                      <a:pt x="125360" y="190536"/>
                      <a:pt x="139606" y="184849"/>
                      <a:pt x="153851" y="182005"/>
                    </a:cubicBezTo>
                    <a:cubicBezTo>
                      <a:pt x="162398" y="182005"/>
                      <a:pt x="170946" y="176317"/>
                      <a:pt x="179493" y="173473"/>
                    </a:cubicBezTo>
                    <a:cubicBezTo>
                      <a:pt x="253570" y="133660"/>
                      <a:pt x="330495" y="99534"/>
                      <a:pt x="410270" y="71096"/>
                    </a:cubicBezTo>
                    <a:cubicBezTo>
                      <a:pt x="433063" y="62564"/>
                      <a:pt x="458705" y="54033"/>
                      <a:pt x="481497" y="45501"/>
                    </a:cubicBezTo>
                    <a:cubicBezTo>
                      <a:pt x="495743" y="39814"/>
                      <a:pt x="512837" y="39814"/>
                      <a:pt x="529932" y="36970"/>
                    </a:cubicBezTo>
                    <a:cubicBezTo>
                      <a:pt x="552725" y="34126"/>
                      <a:pt x="572668" y="31282"/>
                      <a:pt x="595461" y="25594"/>
                    </a:cubicBezTo>
                    <a:cubicBezTo>
                      <a:pt x="609707" y="22751"/>
                      <a:pt x="623952" y="14219"/>
                      <a:pt x="638198" y="8531"/>
                    </a:cubicBezTo>
                    <a:cubicBezTo>
                      <a:pt x="646745" y="2844"/>
                      <a:pt x="655292" y="0"/>
                      <a:pt x="663839" y="0"/>
                    </a:cubicBezTo>
                    <a:cubicBezTo>
                      <a:pt x="695180" y="0"/>
                      <a:pt x="726520" y="2844"/>
                      <a:pt x="755011" y="14219"/>
                    </a:cubicBezTo>
                    <a:cubicBezTo>
                      <a:pt x="786351" y="25594"/>
                      <a:pt x="797747" y="54033"/>
                      <a:pt x="780652" y="82471"/>
                    </a:cubicBezTo>
                    <a:cubicBezTo>
                      <a:pt x="769256" y="108065"/>
                      <a:pt x="749312" y="127972"/>
                      <a:pt x="729369" y="142191"/>
                    </a:cubicBezTo>
                    <a:cubicBezTo>
                      <a:pt x="717972" y="150723"/>
                      <a:pt x="709425" y="150723"/>
                      <a:pt x="698029" y="150723"/>
                    </a:cubicBezTo>
                    <a:cubicBezTo>
                      <a:pt x="672387" y="153567"/>
                      <a:pt x="649594" y="156410"/>
                      <a:pt x="626801" y="159254"/>
                    </a:cubicBezTo>
                    <a:cubicBezTo>
                      <a:pt x="621103" y="162098"/>
                      <a:pt x="612556" y="162098"/>
                      <a:pt x="606858" y="164942"/>
                    </a:cubicBezTo>
                    <a:cubicBezTo>
                      <a:pt x="595461" y="170630"/>
                      <a:pt x="592612" y="179161"/>
                      <a:pt x="592612" y="190536"/>
                    </a:cubicBezTo>
                    <a:cubicBezTo>
                      <a:pt x="592612" y="199068"/>
                      <a:pt x="595461" y="207599"/>
                      <a:pt x="598310" y="216131"/>
                    </a:cubicBezTo>
                    <a:cubicBezTo>
                      <a:pt x="606858" y="233194"/>
                      <a:pt x="612556" y="247413"/>
                      <a:pt x="621103" y="261632"/>
                    </a:cubicBezTo>
                    <a:cubicBezTo>
                      <a:pt x="629650" y="284383"/>
                      <a:pt x="638198" y="304289"/>
                      <a:pt x="638198" y="327040"/>
                    </a:cubicBezTo>
                    <a:cubicBezTo>
                      <a:pt x="638198" y="358322"/>
                      <a:pt x="635349" y="386760"/>
                      <a:pt x="626801" y="415199"/>
                    </a:cubicBezTo>
                    <a:cubicBezTo>
                      <a:pt x="615405" y="446481"/>
                      <a:pt x="595461" y="460700"/>
                      <a:pt x="561272" y="463544"/>
                    </a:cubicBezTo>
                    <a:cubicBezTo>
                      <a:pt x="552725" y="463544"/>
                      <a:pt x="547027" y="463544"/>
                      <a:pt x="538479" y="463544"/>
                    </a:cubicBezTo>
                    <a:cubicBezTo>
                      <a:pt x="529932" y="463544"/>
                      <a:pt x="521385" y="463544"/>
                      <a:pt x="515686" y="474919"/>
                    </a:cubicBezTo>
                    <a:cubicBezTo>
                      <a:pt x="512837" y="477763"/>
                      <a:pt x="509988" y="480607"/>
                      <a:pt x="507139" y="483450"/>
                    </a:cubicBezTo>
                    <a:cubicBezTo>
                      <a:pt x="487195" y="500513"/>
                      <a:pt x="467252" y="506201"/>
                      <a:pt x="444459" y="497670"/>
                    </a:cubicBezTo>
                    <a:cubicBezTo>
                      <a:pt x="430214" y="489138"/>
                      <a:pt x="413119" y="480607"/>
                      <a:pt x="398874" y="472075"/>
                    </a:cubicBezTo>
                    <a:cubicBezTo>
                      <a:pt x="387477" y="463544"/>
                      <a:pt x="376081" y="460700"/>
                      <a:pt x="358986" y="460700"/>
                    </a:cubicBezTo>
                    <a:cubicBezTo>
                      <a:pt x="353288" y="460700"/>
                      <a:pt x="344741" y="463544"/>
                      <a:pt x="339042" y="455012"/>
                    </a:cubicBezTo>
                    <a:cubicBezTo>
                      <a:pt x="330495" y="446481"/>
                      <a:pt x="324797" y="437949"/>
                      <a:pt x="321948" y="426574"/>
                    </a:cubicBezTo>
                    <a:cubicBezTo>
                      <a:pt x="319099" y="420886"/>
                      <a:pt x="321948" y="418042"/>
                      <a:pt x="327646" y="418042"/>
                    </a:cubicBezTo>
                    <a:cubicBezTo>
                      <a:pt x="333344" y="418042"/>
                      <a:pt x="341892" y="418042"/>
                      <a:pt x="347590" y="418042"/>
                    </a:cubicBezTo>
                    <a:cubicBezTo>
                      <a:pt x="390326" y="420886"/>
                      <a:pt x="433063" y="415199"/>
                      <a:pt x="472950" y="400979"/>
                    </a:cubicBezTo>
                    <a:cubicBezTo>
                      <a:pt x="492894" y="392448"/>
                      <a:pt x="509988" y="381073"/>
                      <a:pt x="527083" y="366854"/>
                    </a:cubicBezTo>
                    <a:cubicBezTo>
                      <a:pt x="535630" y="358322"/>
                      <a:pt x="538479" y="349791"/>
                      <a:pt x="535630" y="341259"/>
                    </a:cubicBezTo>
                    <a:cubicBezTo>
                      <a:pt x="532781" y="315665"/>
                      <a:pt x="529932" y="290070"/>
                      <a:pt x="527083" y="261632"/>
                    </a:cubicBezTo>
                    <a:cubicBezTo>
                      <a:pt x="524234" y="247413"/>
                      <a:pt x="524234" y="233194"/>
                      <a:pt x="524234" y="218975"/>
                    </a:cubicBezTo>
                    <a:cubicBezTo>
                      <a:pt x="524234" y="207599"/>
                      <a:pt x="521385" y="201912"/>
                      <a:pt x="509988" y="201912"/>
                    </a:cubicBezTo>
                    <a:cubicBezTo>
                      <a:pt x="492894" y="199068"/>
                      <a:pt x="478648" y="199068"/>
                      <a:pt x="464403" y="213287"/>
                    </a:cubicBezTo>
                    <a:cubicBezTo>
                      <a:pt x="461554" y="216131"/>
                      <a:pt x="455855" y="218975"/>
                      <a:pt x="450157" y="224662"/>
                    </a:cubicBezTo>
                    <a:cubicBezTo>
                      <a:pt x="438761" y="230350"/>
                      <a:pt x="427364" y="236038"/>
                      <a:pt x="413119" y="233194"/>
                    </a:cubicBezTo>
                    <a:cubicBezTo>
                      <a:pt x="381779" y="233194"/>
                      <a:pt x="353288" y="241725"/>
                      <a:pt x="330495" y="258788"/>
                    </a:cubicBezTo>
                    <a:cubicBezTo>
                      <a:pt x="296306" y="284383"/>
                      <a:pt x="262117" y="309977"/>
                      <a:pt x="227928" y="335571"/>
                    </a:cubicBezTo>
                    <a:cubicBezTo>
                      <a:pt x="202286" y="352634"/>
                      <a:pt x="176644" y="372541"/>
                      <a:pt x="148153" y="383916"/>
                    </a:cubicBezTo>
                    <a:cubicBezTo>
                      <a:pt x="119662" y="395292"/>
                      <a:pt x="91171" y="398136"/>
                      <a:pt x="62680" y="386760"/>
                    </a:cubicBezTo>
                    <a:cubicBezTo>
                      <a:pt x="56982" y="386760"/>
                      <a:pt x="54133" y="383916"/>
                      <a:pt x="51284" y="381073"/>
                    </a:cubicBezTo>
                    <a:cubicBezTo>
                      <a:pt x="48435" y="381073"/>
                      <a:pt x="48435" y="381073"/>
                      <a:pt x="45586" y="37822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2" name="Freeform 15"/>
              <p:cNvSpPr/>
              <p:nvPr/>
            </p:nvSpPr>
            <p:spPr>
              <a:xfrm>
                <a:off x="6548140" y="2449465"/>
                <a:ext cx="605519" cy="323584"/>
              </a:xfrm>
              <a:custGeom>
                <a:avLst/>
                <a:gdLst/>
                <a:ahLst/>
                <a:cxnLst/>
                <a:rect l="0" t="0" r="r" b="b"/>
                <a:pathLst>
                  <a:path w="605519" h="323584">
                    <a:moveTo>
                      <a:pt x="562676" y="0"/>
                    </a:moveTo>
                    <a:cubicBezTo>
                      <a:pt x="568388" y="0"/>
                      <a:pt x="576957" y="0"/>
                      <a:pt x="585525" y="0"/>
                    </a:cubicBezTo>
                    <a:cubicBezTo>
                      <a:pt x="596950" y="2838"/>
                      <a:pt x="605519" y="14192"/>
                      <a:pt x="602663" y="25546"/>
                    </a:cubicBezTo>
                    <a:cubicBezTo>
                      <a:pt x="591238" y="51092"/>
                      <a:pt x="571244" y="70961"/>
                      <a:pt x="545538" y="82315"/>
                    </a:cubicBezTo>
                    <a:cubicBezTo>
                      <a:pt x="539826" y="82315"/>
                      <a:pt x="536970" y="82315"/>
                      <a:pt x="534113" y="82315"/>
                    </a:cubicBezTo>
                    <a:cubicBezTo>
                      <a:pt x="519832" y="79477"/>
                      <a:pt x="508407" y="85154"/>
                      <a:pt x="496983" y="93669"/>
                    </a:cubicBezTo>
                    <a:cubicBezTo>
                      <a:pt x="451283" y="122054"/>
                      <a:pt x="411296" y="153277"/>
                      <a:pt x="377021" y="190177"/>
                    </a:cubicBezTo>
                    <a:cubicBezTo>
                      <a:pt x="354171" y="212884"/>
                      <a:pt x="331322" y="235592"/>
                      <a:pt x="311328" y="258300"/>
                    </a:cubicBezTo>
                    <a:cubicBezTo>
                      <a:pt x="282766" y="289523"/>
                      <a:pt x="245635" y="312230"/>
                      <a:pt x="202792" y="317907"/>
                    </a:cubicBezTo>
                    <a:cubicBezTo>
                      <a:pt x="174230" y="323584"/>
                      <a:pt x="142811" y="317907"/>
                      <a:pt x="114249" y="306553"/>
                    </a:cubicBezTo>
                    <a:cubicBezTo>
                      <a:pt x="82830" y="295199"/>
                      <a:pt x="54268" y="278169"/>
                      <a:pt x="25706" y="255461"/>
                    </a:cubicBezTo>
                    <a:cubicBezTo>
                      <a:pt x="25706" y="255461"/>
                      <a:pt x="25706" y="252623"/>
                      <a:pt x="22850" y="252623"/>
                    </a:cubicBezTo>
                    <a:cubicBezTo>
                      <a:pt x="0" y="229915"/>
                      <a:pt x="5712" y="198692"/>
                      <a:pt x="31418" y="181661"/>
                    </a:cubicBezTo>
                    <a:cubicBezTo>
                      <a:pt x="34275" y="178823"/>
                      <a:pt x="39987" y="178823"/>
                      <a:pt x="42843" y="175984"/>
                    </a:cubicBezTo>
                    <a:cubicBezTo>
                      <a:pt x="137099" y="139084"/>
                      <a:pt x="231354" y="102184"/>
                      <a:pt x="325609" y="65284"/>
                    </a:cubicBezTo>
                    <a:cubicBezTo>
                      <a:pt x="339890" y="59608"/>
                      <a:pt x="357028" y="53931"/>
                      <a:pt x="371309" y="51092"/>
                    </a:cubicBezTo>
                    <a:cubicBezTo>
                      <a:pt x="405583" y="42577"/>
                      <a:pt x="437002" y="34061"/>
                      <a:pt x="468420" y="19869"/>
                    </a:cubicBezTo>
                    <a:cubicBezTo>
                      <a:pt x="499839" y="5677"/>
                      <a:pt x="531257" y="0"/>
                      <a:pt x="562676" y="0"/>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3" name="Freeform 16"/>
              <p:cNvSpPr/>
              <p:nvPr/>
            </p:nvSpPr>
            <p:spPr>
              <a:xfrm>
                <a:off x="6746776" y="2048989"/>
                <a:ext cx="323584" cy="358826"/>
              </a:xfrm>
              <a:custGeom>
                <a:avLst/>
                <a:gdLst/>
                <a:ahLst/>
                <a:cxnLst/>
                <a:rect l="0" t="0" r="r" b="b"/>
                <a:pathLst>
                  <a:path w="323584" h="358826">
                    <a:moveTo>
                      <a:pt x="323584" y="199348"/>
                    </a:moveTo>
                    <a:cubicBezTo>
                      <a:pt x="323584" y="224978"/>
                      <a:pt x="309392" y="244913"/>
                      <a:pt x="286684" y="259152"/>
                    </a:cubicBezTo>
                    <a:cubicBezTo>
                      <a:pt x="266815" y="270543"/>
                      <a:pt x="244107" y="276239"/>
                      <a:pt x="221400" y="276239"/>
                    </a:cubicBezTo>
                    <a:cubicBezTo>
                      <a:pt x="181661" y="276239"/>
                      <a:pt x="187338" y="279087"/>
                      <a:pt x="164630" y="301869"/>
                    </a:cubicBezTo>
                    <a:cubicBezTo>
                      <a:pt x="147600" y="316109"/>
                      <a:pt x="130569" y="330348"/>
                      <a:pt x="113538" y="344587"/>
                    </a:cubicBezTo>
                    <a:cubicBezTo>
                      <a:pt x="107861" y="350283"/>
                      <a:pt x="99346" y="353130"/>
                      <a:pt x="87992" y="355978"/>
                    </a:cubicBezTo>
                    <a:cubicBezTo>
                      <a:pt x="79477" y="358826"/>
                      <a:pt x="70961" y="355978"/>
                      <a:pt x="65284" y="347435"/>
                    </a:cubicBezTo>
                    <a:cubicBezTo>
                      <a:pt x="62446" y="336043"/>
                      <a:pt x="59608" y="327500"/>
                      <a:pt x="65284" y="318956"/>
                    </a:cubicBezTo>
                    <a:cubicBezTo>
                      <a:pt x="93669" y="279087"/>
                      <a:pt x="93669" y="236370"/>
                      <a:pt x="73800" y="193652"/>
                    </a:cubicBezTo>
                    <a:cubicBezTo>
                      <a:pt x="65284" y="173717"/>
                      <a:pt x="53931" y="159478"/>
                      <a:pt x="45415" y="142391"/>
                    </a:cubicBezTo>
                    <a:cubicBezTo>
                      <a:pt x="39738" y="131000"/>
                      <a:pt x="34061" y="122456"/>
                      <a:pt x="31223" y="111065"/>
                    </a:cubicBezTo>
                    <a:cubicBezTo>
                      <a:pt x="25546" y="93978"/>
                      <a:pt x="19869" y="76891"/>
                      <a:pt x="8515" y="59804"/>
                    </a:cubicBezTo>
                    <a:cubicBezTo>
                      <a:pt x="0" y="48413"/>
                      <a:pt x="0" y="34174"/>
                      <a:pt x="8515" y="17087"/>
                    </a:cubicBezTo>
                    <a:cubicBezTo>
                      <a:pt x="14192" y="5696"/>
                      <a:pt x="22708" y="0"/>
                      <a:pt x="34061" y="0"/>
                    </a:cubicBezTo>
                    <a:cubicBezTo>
                      <a:pt x="39738" y="0"/>
                      <a:pt x="45415" y="2848"/>
                      <a:pt x="51092" y="2848"/>
                    </a:cubicBezTo>
                    <a:cubicBezTo>
                      <a:pt x="82315" y="8543"/>
                      <a:pt x="113538" y="19935"/>
                      <a:pt x="141923" y="34174"/>
                    </a:cubicBezTo>
                    <a:cubicBezTo>
                      <a:pt x="175984" y="54109"/>
                      <a:pt x="210046" y="71196"/>
                      <a:pt x="244107" y="88283"/>
                    </a:cubicBezTo>
                    <a:cubicBezTo>
                      <a:pt x="266815" y="102522"/>
                      <a:pt x="286684" y="116761"/>
                      <a:pt x="300876" y="136696"/>
                    </a:cubicBezTo>
                    <a:cubicBezTo>
                      <a:pt x="315069" y="153783"/>
                      <a:pt x="323584" y="173717"/>
                      <a:pt x="323584" y="199348"/>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4" name="Freeform 24"/>
              <p:cNvSpPr/>
              <p:nvPr/>
            </p:nvSpPr>
            <p:spPr>
              <a:xfrm>
                <a:off x="9216909" y="2378981"/>
                <a:ext cx="317177" cy="429310"/>
              </a:xfrm>
              <a:custGeom>
                <a:avLst/>
                <a:gdLst/>
                <a:ahLst/>
                <a:cxnLst/>
                <a:rect l="0" t="0" r="r" b="b"/>
                <a:pathLst>
                  <a:path w="317177" h="429310">
                    <a:moveTo>
                      <a:pt x="317177" y="337724"/>
                    </a:moveTo>
                    <a:cubicBezTo>
                      <a:pt x="314320" y="343448"/>
                      <a:pt x="311462" y="352034"/>
                      <a:pt x="308605" y="357758"/>
                    </a:cubicBezTo>
                    <a:cubicBezTo>
                      <a:pt x="294317" y="374931"/>
                      <a:pt x="282888" y="389241"/>
                      <a:pt x="268600" y="406413"/>
                    </a:cubicBezTo>
                    <a:cubicBezTo>
                      <a:pt x="257171" y="417862"/>
                      <a:pt x="245741" y="423586"/>
                      <a:pt x="228596" y="426448"/>
                    </a:cubicBezTo>
                    <a:cubicBezTo>
                      <a:pt x="214309" y="429310"/>
                      <a:pt x="208594" y="426448"/>
                      <a:pt x="205736" y="412138"/>
                    </a:cubicBezTo>
                    <a:cubicBezTo>
                      <a:pt x="200022" y="386379"/>
                      <a:pt x="194307" y="360620"/>
                      <a:pt x="188592" y="334862"/>
                    </a:cubicBezTo>
                    <a:cubicBezTo>
                      <a:pt x="182877" y="309103"/>
                      <a:pt x="180019" y="283345"/>
                      <a:pt x="168590" y="257586"/>
                    </a:cubicBezTo>
                    <a:cubicBezTo>
                      <a:pt x="162875" y="243276"/>
                      <a:pt x="154302" y="228965"/>
                      <a:pt x="142873" y="214655"/>
                    </a:cubicBezTo>
                    <a:cubicBezTo>
                      <a:pt x="114298" y="180310"/>
                      <a:pt x="82866" y="145965"/>
                      <a:pt x="54292" y="114483"/>
                    </a:cubicBezTo>
                    <a:cubicBezTo>
                      <a:pt x="42862" y="100172"/>
                      <a:pt x="31432" y="88724"/>
                      <a:pt x="17145" y="77276"/>
                    </a:cubicBezTo>
                    <a:cubicBezTo>
                      <a:pt x="2857" y="62965"/>
                      <a:pt x="0" y="48655"/>
                      <a:pt x="0" y="28621"/>
                    </a:cubicBezTo>
                    <a:cubicBezTo>
                      <a:pt x="0" y="25759"/>
                      <a:pt x="0" y="25759"/>
                      <a:pt x="0" y="22897"/>
                    </a:cubicBezTo>
                    <a:cubicBezTo>
                      <a:pt x="5715" y="2862"/>
                      <a:pt x="8572" y="0"/>
                      <a:pt x="25717" y="5724"/>
                    </a:cubicBezTo>
                    <a:cubicBezTo>
                      <a:pt x="34289" y="11448"/>
                      <a:pt x="42862" y="14310"/>
                      <a:pt x="51434" y="20034"/>
                    </a:cubicBezTo>
                    <a:cubicBezTo>
                      <a:pt x="60006" y="28621"/>
                      <a:pt x="68579" y="34345"/>
                      <a:pt x="77151" y="42931"/>
                    </a:cubicBezTo>
                    <a:cubicBezTo>
                      <a:pt x="91438" y="57241"/>
                      <a:pt x="108583" y="68690"/>
                      <a:pt x="125728" y="74414"/>
                    </a:cubicBezTo>
                    <a:cubicBezTo>
                      <a:pt x="174304" y="94448"/>
                      <a:pt x="211451" y="123069"/>
                      <a:pt x="242883" y="163138"/>
                    </a:cubicBezTo>
                    <a:cubicBezTo>
                      <a:pt x="280030" y="208931"/>
                      <a:pt x="305747" y="263310"/>
                      <a:pt x="314320" y="326276"/>
                    </a:cubicBezTo>
                    <a:cubicBezTo>
                      <a:pt x="314320" y="329138"/>
                      <a:pt x="314320" y="332000"/>
                      <a:pt x="314320" y="334862"/>
                    </a:cubicBezTo>
                    <a:cubicBezTo>
                      <a:pt x="314320" y="334862"/>
                      <a:pt x="314320" y="337724"/>
                      <a:pt x="317177" y="337724"/>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5" name="Freeform 26"/>
              <p:cNvSpPr/>
              <p:nvPr/>
            </p:nvSpPr>
            <p:spPr>
              <a:xfrm>
                <a:off x="7022303" y="3189544"/>
                <a:ext cx="230674" cy="281935"/>
              </a:xfrm>
              <a:custGeom>
                <a:avLst/>
                <a:gdLst/>
                <a:ahLst/>
                <a:cxnLst/>
                <a:rect l="0" t="0" r="r" b="b"/>
                <a:pathLst>
                  <a:path w="230674" h="281935">
                    <a:moveTo>
                      <a:pt x="0" y="51261"/>
                    </a:moveTo>
                    <a:cubicBezTo>
                      <a:pt x="2848" y="42717"/>
                      <a:pt x="2848" y="34174"/>
                      <a:pt x="2848" y="25630"/>
                    </a:cubicBezTo>
                    <a:cubicBezTo>
                      <a:pt x="5696" y="11391"/>
                      <a:pt x="14239" y="2848"/>
                      <a:pt x="31326" y="2848"/>
                    </a:cubicBezTo>
                    <a:cubicBezTo>
                      <a:pt x="71196" y="0"/>
                      <a:pt x="111065" y="5696"/>
                      <a:pt x="142391" y="34174"/>
                    </a:cubicBezTo>
                    <a:cubicBezTo>
                      <a:pt x="176565" y="59804"/>
                      <a:pt x="199348" y="91131"/>
                      <a:pt x="222131" y="125304"/>
                    </a:cubicBezTo>
                    <a:cubicBezTo>
                      <a:pt x="224978" y="131000"/>
                      <a:pt x="227826" y="139544"/>
                      <a:pt x="227826" y="145239"/>
                    </a:cubicBezTo>
                    <a:cubicBezTo>
                      <a:pt x="230674" y="173718"/>
                      <a:pt x="227826" y="199348"/>
                      <a:pt x="219283" y="224978"/>
                    </a:cubicBezTo>
                    <a:cubicBezTo>
                      <a:pt x="210739" y="253457"/>
                      <a:pt x="162326" y="281935"/>
                      <a:pt x="122457" y="262000"/>
                    </a:cubicBezTo>
                    <a:cubicBezTo>
                      <a:pt x="108217" y="253457"/>
                      <a:pt x="93978" y="244913"/>
                      <a:pt x="85435" y="230674"/>
                    </a:cubicBezTo>
                    <a:cubicBezTo>
                      <a:pt x="68348" y="210739"/>
                      <a:pt x="51261" y="190804"/>
                      <a:pt x="34174" y="170870"/>
                    </a:cubicBezTo>
                    <a:cubicBezTo>
                      <a:pt x="11391" y="139544"/>
                      <a:pt x="5696" y="105370"/>
                      <a:pt x="2848" y="68348"/>
                    </a:cubicBezTo>
                    <a:cubicBezTo>
                      <a:pt x="2848" y="62652"/>
                      <a:pt x="2848" y="56957"/>
                      <a:pt x="2848" y="51261"/>
                    </a:cubicBezTo>
                    <a:cubicBezTo>
                      <a:pt x="2848" y="51261"/>
                      <a:pt x="2848" y="51261"/>
                      <a:pt x="0" y="51261"/>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6" name="Freeform 28"/>
              <p:cNvSpPr/>
              <p:nvPr/>
            </p:nvSpPr>
            <p:spPr>
              <a:xfrm>
                <a:off x="8502460" y="3122264"/>
                <a:ext cx="246693" cy="285139"/>
              </a:xfrm>
              <a:custGeom>
                <a:avLst/>
                <a:gdLst/>
                <a:ahLst/>
                <a:cxnLst/>
                <a:rect l="0" t="0" r="r" b="b"/>
                <a:pathLst>
                  <a:path w="246693" h="285139">
                    <a:moveTo>
                      <a:pt x="107751" y="285139"/>
                    </a:moveTo>
                    <a:cubicBezTo>
                      <a:pt x="96409" y="282288"/>
                      <a:pt x="87902" y="282288"/>
                      <a:pt x="76560" y="279436"/>
                    </a:cubicBezTo>
                    <a:cubicBezTo>
                      <a:pt x="68053" y="276585"/>
                      <a:pt x="62382" y="268031"/>
                      <a:pt x="62382" y="259476"/>
                    </a:cubicBezTo>
                    <a:cubicBezTo>
                      <a:pt x="65218" y="230963"/>
                      <a:pt x="56711" y="208151"/>
                      <a:pt x="48204" y="185340"/>
                    </a:cubicBezTo>
                    <a:cubicBezTo>
                      <a:pt x="31191" y="139718"/>
                      <a:pt x="11342" y="94096"/>
                      <a:pt x="2836" y="45622"/>
                    </a:cubicBezTo>
                    <a:cubicBezTo>
                      <a:pt x="0" y="34217"/>
                      <a:pt x="0" y="22811"/>
                      <a:pt x="0" y="11406"/>
                    </a:cubicBezTo>
                    <a:cubicBezTo>
                      <a:pt x="0" y="5703"/>
                      <a:pt x="5671" y="0"/>
                      <a:pt x="11342" y="0"/>
                    </a:cubicBezTo>
                    <a:cubicBezTo>
                      <a:pt x="19849" y="0"/>
                      <a:pt x="28356" y="0"/>
                      <a:pt x="34027" y="0"/>
                    </a:cubicBezTo>
                    <a:cubicBezTo>
                      <a:pt x="42533" y="2851"/>
                      <a:pt x="51040" y="5703"/>
                      <a:pt x="56711" y="11406"/>
                    </a:cubicBezTo>
                    <a:cubicBezTo>
                      <a:pt x="68053" y="19960"/>
                      <a:pt x="79395" y="25663"/>
                      <a:pt x="87902" y="34217"/>
                    </a:cubicBezTo>
                    <a:cubicBezTo>
                      <a:pt x="119093" y="62731"/>
                      <a:pt x="153120" y="88393"/>
                      <a:pt x="184311" y="116907"/>
                    </a:cubicBezTo>
                    <a:cubicBezTo>
                      <a:pt x="198489" y="128313"/>
                      <a:pt x="209831" y="145421"/>
                      <a:pt x="221173" y="159678"/>
                    </a:cubicBezTo>
                    <a:cubicBezTo>
                      <a:pt x="246693" y="196746"/>
                      <a:pt x="241022" y="222408"/>
                      <a:pt x="206995" y="248071"/>
                    </a:cubicBezTo>
                    <a:cubicBezTo>
                      <a:pt x="181475" y="270882"/>
                      <a:pt x="141778" y="285139"/>
                      <a:pt x="107751" y="285139"/>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sp>
            <p:nvSpPr>
              <p:cNvPr id="97" name="Freeform 36"/>
              <p:cNvSpPr/>
              <p:nvPr/>
            </p:nvSpPr>
            <p:spPr>
              <a:xfrm>
                <a:off x="9207298" y="2724992"/>
                <a:ext cx="128152" cy="246693"/>
              </a:xfrm>
              <a:custGeom>
                <a:avLst/>
                <a:gdLst/>
                <a:ahLst/>
                <a:cxnLst/>
                <a:rect l="0" t="0" r="r" b="b"/>
                <a:pathLst>
                  <a:path w="128152" h="246693">
                    <a:moveTo>
                      <a:pt x="17475" y="161626"/>
                    </a:moveTo>
                    <a:cubicBezTo>
                      <a:pt x="20388" y="110587"/>
                      <a:pt x="14563" y="65218"/>
                      <a:pt x="5825" y="22684"/>
                    </a:cubicBezTo>
                    <a:cubicBezTo>
                      <a:pt x="2913" y="17013"/>
                      <a:pt x="0" y="8507"/>
                      <a:pt x="8738" y="5671"/>
                    </a:cubicBezTo>
                    <a:cubicBezTo>
                      <a:pt x="14563" y="0"/>
                      <a:pt x="20388" y="0"/>
                      <a:pt x="29125" y="5671"/>
                    </a:cubicBezTo>
                    <a:cubicBezTo>
                      <a:pt x="34951" y="8507"/>
                      <a:pt x="40776" y="11342"/>
                      <a:pt x="43688" y="17013"/>
                    </a:cubicBezTo>
                    <a:cubicBezTo>
                      <a:pt x="58251" y="31191"/>
                      <a:pt x="72814" y="48204"/>
                      <a:pt x="84464" y="62382"/>
                    </a:cubicBezTo>
                    <a:cubicBezTo>
                      <a:pt x="96114" y="76560"/>
                      <a:pt x="104852" y="90738"/>
                      <a:pt x="113589" y="102080"/>
                    </a:cubicBezTo>
                    <a:cubicBezTo>
                      <a:pt x="122327" y="116258"/>
                      <a:pt x="128152" y="130435"/>
                      <a:pt x="125239" y="147449"/>
                    </a:cubicBezTo>
                    <a:cubicBezTo>
                      <a:pt x="122327" y="167298"/>
                      <a:pt x="119414" y="189982"/>
                      <a:pt x="110677" y="209831"/>
                    </a:cubicBezTo>
                    <a:cubicBezTo>
                      <a:pt x="96114" y="235351"/>
                      <a:pt x="78639" y="246693"/>
                      <a:pt x="46601" y="246693"/>
                    </a:cubicBezTo>
                    <a:cubicBezTo>
                      <a:pt x="34951" y="246693"/>
                      <a:pt x="29125" y="241022"/>
                      <a:pt x="23300" y="229680"/>
                    </a:cubicBezTo>
                    <a:cubicBezTo>
                      <a:pt x="17475" y="215502"/>
                      <a:pt x="17475" y="201324"/>
                      <a:pt x="17475" y="184311"/>
                    </a:cubicBezTo>
                    <a:cubicBezTo>
                      <a:pt x="17475" y="175804"/>
                      <a:pt x="17475" y="167298"/>
                      <a:pt x="17475" y="161626"/>
                    </a:cubicBezTo>
                    <a:close/>
                  </a:path>
                </a:pathLst>
              </a:custGeom>
              <a:grpFill/>
              <a:ln>
                <a:noFill/>
              </a:ln>
            </p:spPr>
            <p:txBody>
              <a:bodyPr vert="horz" wrap="square" lIns="91440" tIns="45720" rIns="91440" bIns="45720" numCol="1" anchor="t" anchorCtr="0"/>
              <a:lstStyle/>
              <a:p>
                <a:pPr marL="0" lvl="0" indent="0" algn="l" defTabSz="914400">
                  <a:lnSpc>
                    <a:spcPct val="100000"/>
                  </a:lnSpc>
                  <a:spcBef>
                    <a:spcPts val="0"/>
                  </a:spcBef>
                  <a:spcAft>
                    <a:spcPts val="0"/>
                  </a:spcAft>
                  <a:buClrTx/>
                  <a:buSzTx/>
                  <a:buFontTx/>
                  <a:buNone/>
                </a:pPr>
                <a:endParaRPr lang="zh-CN" sz="1800" b="0" i="0" u="none" strike="noStrike" kern="1200" spc="0" baseline="0">
                  <a:solidFill>
                    <a:srgbClr val="000000"/>
                  </a:solidFill>
                  <a:latin typeface="Arial" panose="020B0604020202020204"/>
                  <a:ea typeface="微软雅黑" panose="020B0503020204020204" charset="-122"/>
                </a:endParaRPr>
              </a:p>
            </p:txBody>
          </p:sp>
        </p:grpSp>
        <p:sp>
          <p:nvSpPr>
            <p:cNvPr id="98" name="组合 97"/>
            <p:cNvSpPr/>
            <p:nvPr/>
          </p:nvSpPr>
          <p:spPr>
            <a:xfrm>
              <a:off x="9556201" y="498129"/>
              <a:ext cx="588050" cy="586680"/>
            </a:xfrm>
            <a:custGeom>
              <a:avLst/>
              <a:gdLst/>
              <a:ahLst/>
              <a:cxnLst/>
              <a:rect l="0" t="0" r="r" b="b"/>
              <a:pathLst>
                <a:path w="6748090" h="6732364">
                  <a:moveTo>
                    <a:pt x="0" y="3250829"/>
                  </a:moveTo>
                  <a:cubicBezTo>
                    <a:pt x="0" y="3222865"/>
                    <a:pt x="6993" y="3194901"/>
                    <a:pt x="6993" y="3166937"/>
                  </a:cubicBezTo>
                  <a:cubicBezTo>
                    <a:pt x="20979" y="3006143"/>
                    <a:pt x="41957" y="2845350"/>
                    <a:pt x="69928" y="2684556"/>
                  </a:cubicBezTo>
                  <a:cubicBezTo>
                    <a:pt x="132864" y="2404915"/>
                    <a:pt x="223771" y="2139256"/>
                    <a:pt x="349642" y="1880587"/>
                  </a:cubicBezTo>
                  <a:cubicBezTo>
                    <a:pt x="622363" y="1328296"/>
                    <a:pt x="1020955" y="887861"/>
                    <a:pt x="1538425" y="545300"/>
                  </a:cubicBezTo>
                  <a:cubicBezTo>
                    <a:pt x="1853102" y="335569"/>
                    <a:pt x="2202744" y="188758"/>
                    <a:pt x="2573365" y="97874"/>
                  </a:cubicBezTo>
                  <a:cubicBezTo>
                    <a:pt x="2783150" y="41946"/>
                    <a:pt x="2999928" y="13982"/>
                    <a:pt x="3209713" y="6991"/>
                  </a:cubicBezTo>
                  <a:cubicBezTo>
                    <a:pt x="3223699" y="6991"/>
                    <a:pt x="3237685" y="0"/>
                    <a:pt x="3251670" y="0"/>
                  </a:cubicBezTo>
                  <a:cubicBezTo>
                    <a:pt x="3328592" y="0"/>
                    <a:pt x="3405513" y="0"/>
                    <a:pt x="3482434" y="0"/>
                  </a:cubicBezTo>
                  <a:cubicBezTo>
                    <a:pt x="3496420" y="0"/>
                    <a:pt x="3503413" y="6991"/>
                    <a:pt x="3517398" y="6991"/>
                  </a:cubicBezTo>
                  <a:cubicBezTo>
                    <a:pt x="4139761" y="34955"/>
                    <a:pt x="4706181" y="216722"/>
                    <a:pt x="5216658" y="559282"/>
                  </a:cubicBezTo>
                  <a:cubicBezTo>
                    <a:pt x="5880978" y="999717"/>
                    <a:pt x="6335512" y="1600946"/>
                    <a:pt x="6580262" y="2362969"/>
                  </a:cubicBezTo>
                  <a:cubicBezTo>
                    <a:pt x="6657183" y="2607655"/>
                    <a:pt x="6706133" y="2866323"/>
                    <a:pt x="6727111" y="3124991"/>
                  </a:cubicBezTo>
                  <a:cubicBezTo>
                    <a:pt x="6748090" y="3516489"/>
                    <a:pt x="6713126" y="3900995"/>
                    <a:pt x="6608233" y="4278511"/>
                  </a:cubicBezTo>
                  <a:cubicBezTo>
                    <a:pt x="6482362" y="4711955"/>
                    <a:pt x="6272577" y="5110444"/>
                    <a:pt x="5992863" y="5466986"/>
                  </a:cubicBezTo>
                  <a:cubicBezTo>
                    <a:pt x="5727135" y="5795565"/>
                    <a:pt x="5412458" y="6061224"/>
                    <a:pt x="5048830" y="6270955"/>
                  </a:cubicBezTo>
                  <a:cubicBezTo>
                    <a:pt x="4748138" y="6452722"/>
                    <a:pt x="4426467" y="6571569"/>
                    <a:pt x="4083818" y="6648471"/>
                  </a:cubicBezTo>
                  <a:cubicBezTo>
                    <a:pt x="3895012" y="6690417"/>
                    <a:pt x="3706205" y="6711390"/>
                    <a:pt x="3510405" y="6725372"/>
                  </a:cubicBezTo>
                  <a:cubicBezTo>
                    <a:pt x="3496420" y="6725372"/>
                    <a:pt x="3482434" y="6725372"/>
                    <a:pt x="3475441" y="6732363"/>
                  </a:cubicBezTo>
                  <a:cubicBezTo>
                    <a:pt x="3405513" y="6732363"/>
                    <a:pt x="3328592" y="6732363"/>
                    <a:pt x="3258663" y="6732363"/>
                  </a:cubicBezTo>
                  <a:cubicBezTo>
                    <a:pt x="3216706" y="6725372"/>
                    <a:pt x="3181742" y="6718381"/>
                    <a:pt x="3139785" y="6718381"/>
                  </a:cubicBezTo>
                  <a:cubicBezTo>
                    <a:pt x="2860071" y="6697408"/>
                    <a:pt x="2587351" y="6648471"/>
                    <a:pt x="2321623" y="6557587"/>
                  </a:cubicBezTo>
                  <a:cubicBezTo>
                    <a:pt x="1440525" y="6256973"/>
                    <a:pt x="783198" y="5690699"/>
                    <a:pt x="356635" y="4858767"/>
                  </a:cubicBezTo>
                  <a:cubicBezTo>
                    <a:pt x="209785" y="4572134"/>
                    <a:pt x="111885" y="4264529"/>
                    <a:pt x="55943" y="3942942"/>
                  </a:cubicBezTo>
                  <a:cubicBezTo>
                    <a:pt x="27971" y="3817103"/>
                    <a:pt x="13986" y="3691264"/>
                    <a:pt x="6993" y="3565426"/>
                  </a:cubicBezTo>
                  <a:cubicBezTo>
                    <a:pt x="6993" y="3537462"/>
                    <a:pt x="0" y="3502507"/>
                    <a:pt x="0" y="3474542"/>
                  </a:cubicBezTo>
                  <a:cubicBezTo>
                    <a:pt x="0" y="3397641"/>
                    <a:pt x="0" y="3320740"/>
                    <a:pt x="0" y="3250829"/>
                  </a:cubicBezTo>
                  <a:close/>
                  <a:moveTo>
                    <a:pt x="3363556" y="6613515"/>
                  </a:moveTo>
                  <a:cubicBezTo>
                    <a:pt x="5160715" y="6613515"/>
                    <a:pt x="6615226" y="5145399"/>
                    <a:pt x="6615226" y="3362686"/>
                  </a:cubicBezTo>
                  <a:cubicBezTo>
                    <a:pt x="6622219" y="1593955"/>
                    <a:pt x="5174701" y="118848"/>
                    <a:pt x="3370549" y="118848"/>
                  </a:cubicBezTo>
                  <a:cubicBezTo>
                    <a:pt x="1580382" y="111856"/>
                    <a:pt x="118878" y="1572982"/>
                    <a:pt x="118878" y="3355695"/>
                  </a:cubicBezTo>
                  <a:cubicBezTo>
                    <a:pt x="111885" y="5145399"/>
                    <a:pt x="1573389" y="6606524"/>
                    <a:pt x="3363556" y="6613515"/>
                  </a:cubicBezTo>
                  <a:close/>
                </a:path>
                <a:path w="6748090" h="6732364">
                  <a:moveTo>
                    <a:pt x="5859355" y="3361811"/>
                  </a:moveTo>
                  <a:cubicBezTo>
                    <a:pt x="5859355" y="4732052"/>
                    <a:pt x="4739021" y="5843626"/>
                    <a:pt x="3366611" y="5843626"/>
                  </a:cubicBezTo>
                  <a:cubicBezTo>
                    <a:pt x="1994201" y="5843626"/>
                    <a:pt x="887871" y="4725061"/>
                    <a:pt x="880869" y="3368802"/>
                  </a:cubicBezTo>
                  <a:cubicBezTo>
                    <a:pt x="880869" y="2005551"/>
                    <a:pt x="1987199" y="886986"/>
                    <a:pt x="3359609" y="879995"/>
                  </a:cubicBezTo>
                  <a:cubicBezTo>
                    <a:pt x="4739021" y="873004"/>
                    <a:pt x="5859355" y="1984578"/>
                    <a:pt x="5859355" y="3361811"/>
                  </a:cubicBezTo>
                  <a:close/>
                  <a:moveTo>
                    <a:pt x="3366611" y="5766725"/>
                  </a:moveTo>
                  <a:cubicBezTo>
                    <a:pt x="4697008" y="5773716"/>
                    <a:pt x="5782332" y="4690106"/>
                    <a:pt x="5782332" y="3361811"/>
                  </a:cubicBezTo>
                  <a:cubicBezTo>
                    <a:pt x="5782332" y="2033515"/>
                    <a:pt x="4697008" y="956896"/>
                    <a:pt x="3366611" y="956896"/>
                  </a:cubicBezTo>
                  <a:cubicBezTo>
                    <a:pt x="2043216" y="956896"/>
                    <a:pt x="957892" y="2033515"/>
                    <a:pt x="957892" y="3361811"/>
                  </a:cubicBezTo>
                  <a:cubicBezTo>
                    <a:pt x="957892" y="4683115"/>
                    <a:pt x="2043216" y="5766725"/>
                    <a:pt x="3366611" y="5766725"/>
                  </a:cubicBezTo>
                  <a:close/>
                </a:path>
                <a:path w="6748090" h="6732364">
                  <a:moveTo>
                    <a:pt x="5661040" y="1656651"/>
                  </a:moveTo>
                  <a:cubicBezTo>
                    <a:pt x="5626196" y="1691792"/>
                    <a:pt x="5584382" y="1719905"/>
                    <a:pt x="5549538" y="1755046"/>
                  </a:cubicBezTo>
                  <a:cubicBezTo>
                    <a:pt x="5528631" y="1769102"/>
                    <a:pt x="5528631" y="1790187"/>
                    <a:pt x="5535600" y="1804243"/>
                  </a:cubicBezTo>
                  <a:cubicBezTo>
                    <a:pt x="5542569" y="1818300"/>
                    <a:pt x="5542569" y="1825328"/>
                    <a:pt x="5542569" y="1832356"/>
                  </a:cubicBezTo>
                  <a:cubicBezTo>
                    <a:pt x="5521662" y="1825328"/>
                    <a:pt x="5424098" y="1698820"/>
                    <a:pt x="5403191" y="1649623"/>
                  </a:cubicBezTo>
                  <a:cubicBezTo>
                    <a:pt x="5417129" y="1656651"/>
                    <a:pt x="5417129" y="1656651"/>
                    <a:pt x="5424098" y="1663679"/>
                  </a:cubicBezTo>
                  <a:cubicBezTo>
                    <a:pt x="5451973" y="1677735"/>
                    <a:pt x="5465911" y="1677735"/>
                    <a:pt x="5486818" y="1663679"/>
                  </a:cubicBezTo>
                  <a:cubicBezTo>
                    <a:pt x="5570445" y="1593397"/>
                    <a:pt x="5654071" y="1523115"/>
                    <a:pt x="5737698" y="1452833"/>
                  </a:cubicBezTo>
                  <a:cubicBezTo>
                    <a:pt x="5765574" y="1431748"/>
                    <a:pt x="5765574" y="1417691"/>
                    <a:pt x="5751636" y="1382550"/>
                  </a:cubicBezTo>
                  <a:cubicBezTo>
                    <a:pt x="5751636" y="1375522"/>
                    <a:pt x="5751636" y="1375522"/>
                    <a:pt x="5751636" y="1368494"/>
                  </a:cubicBezTo>
                  <a:cubicBezTo>
                    <a:pt x="5758605" y="1375522"/>
                    <a:pt x="5765574" y="1375522"/>
                    <a:pt x="5765574" y="1382550"/>
                  </a:cubicBezTo>
                  <a:cubicBezTo>
                    <a:pt x="5807387" y="1438776"/>
                    <a:pt x="5849201" y="1495002"/>
                    <a:pt x="5891014" y="1551228"/>
                  </a:cubicBezTo>
                  <a:cubicBezTo>
                    <a:pt x="5911921" y="1579340"/>
                    <a:pt x="5925858" y="1614481"/>
                    <a:pt x="5939796" y="1649623"/>
                  </a:cubicBezTo>
                  <a:cubicBezTo>
                    <a:pt x="5953734" y="1684764"/>
                    <a:pt x="5953734" y="1719905"/>
                    <a:pt x="5925858" y="1748017"/>
                  </a:cubicBezTo>
                  <a:cubicBezTo>
                    <a:pt x="5897983" y="1790187"/>
                    <a:pt x="5849201" y="1804243"/>
                    <a:pt x="5800418" y="1783159"/>
                  </a:cubicBezTo>
                  <a:cubicBezTo>
                    <a:pt x="5786480" y="1776130"/>
                    <a:pt x="5772543" y="1769102"/>
                    <a:pt x="5751636" y="1762074"/>
                  </a:cubicBezTo>
                  <a:cubicBezTo>
                    <a:pt x="5730729" y="1853441"/>
                    <a:pt x="5695885" y="1937779"/>
                    <a:pt x="5681947" y="2029146"/>
                  </a:cubicBezTo>
                  <a:cubicBezTo>
                    <a:pt x="5681947" y="2029146"/>
                    <a:pt x="5674978" y="2022118"/>
                    <a:pt x="5668009" y="2015090"/>
                  </a:cubicBezTo>
                  <a:cubicBezTo>
                    <a:pt x="5654071" y="1994005"/>
                    <a:pt x="5633165" y="1965892"/>
                    <a:pt x="5619227" y="1944807"/>
                  </a:cubicBezTo>
                  <a:cubicBezTo>
                    <a:pt x="5605289" y="1930751"/>
                    <a:pt x="5605289" y="1916695"/>
                    <a:pt x="5605289" y="1895610"/>
                  </a:cubicBezTo>
                  <a:cubicBezTo>
                    <a:pt x="5633165" y="1832356"/>
                    <a:pt x="5654071" y="1762074"/>
                    <a:pt x="5668009" y="1698820"/>
                  </a:cubicBezTo>
                  <a:cubicBezTo>
                    <a:pt x="5674978" y="1684764"/>
                    <a:pt x="5681947" y="1670707"/>
                    <a:pt x="5661040" y="1656651"/>
                  </a:cubicBezTo>
                  <a:close/>
                  <a:moveTo>
                    <a:pt x="5681947" y="1642594"/>
                  </a:moveTo>
                  <a:cubicBezTo>
                    <a:pt x="5695885" y="1656651"/>
                    <a:pt x="5702854" y="1670707"/>
                    <a:pt x="5716791" y="1684764"/>
                  </a:cubicBezTo>
                  <a:cubicBezTo>
                    <a:pt x="5751636" y="1719905"/>
                    <a:pt x="5786480" y="1719905"/>
                    <a:pt x="5828294" y="1684764"/>
                  </a:cubicBezTo>
                  <a:cubicBezTo>
                    <a:pt x="5842232" y="1684764"/>
                    <a:pt x="5849201" y="1677735"/>
                    <a:pt x="5856169" y="1670707"/>
                  </a:cubicBezTo>
                  <a:cubicBezTo>
                    <a:pt x="5897983" y="1628538"/>
                    <a:pt x="5897983" y="1586369"/>
                    <a:pt x="5856169" y="1537171"/>
                  </a:cubicBezTo>
                  <a:cubicBezTo>
                    <a:pt x="5842232" y="1523115"/>
                    <a:pt x="5835263" y="1516086"/>
                    <a:pt x="5814356" y="1537171"/>
                  </a:cubicBezTo>
                  <a:cubicBezTo>
                    <a:pt x="5779512" y="1558256"/>
                    <a:pt x="5751636" y="1586369"/>
                    <a:pt x="5716791" y="1614481"/>
                  </a:cubicBezTo>
                  <a:cubicBezTo>
                    <a:pt x="5709823" y="1621510"/>
                    <a:pt x="5695885" y="1635566"/>
                    <a:pt x="5681947" y="1642594"/>
                  </a:cubicBezTo>
                  <a:close/>
                </a:path>
                <a:path w="6748090" h="6732364">
                  <a:moveTo>
                    <a:pt x="267407" y="3100348"/>
                  </a:moveTo>
                  <a:cubicBezTo>
                    <a:pt x="281274" y="3022485"/>
                    <a:pt x="295141" y="2951701"/>
                    <a:pt x="302075" y="2873838"/>
                  </a:cubicBezTo>
                  <a:cubicBezTo>
                    <a:pt x="309008" y="2873838"/>
                    <a:pt x="309008" y="2873838"/>
                    <a:pt x="315942" y="2873838"/>
                  </a:cubicBezTo>
                  <a:cubicBezTo>
                    <a:pt x="315942" y="2880917"/>
                    <a:pt x="315942" y="2887995"/>
                    <a:pt x="315942" y="2895074"/>
                  </a:cubicBezTo>
                  <a:cubicBezTo>
                    <a:pt x="322875" y="2923387"/>
                    <a:pt x="329809" y="2937544"/>
                    <a:pt x="357543" y="2944623"/>
                  </a:cubicBezTo>
                  <a:cubicBezTo>
                    <a:pt x="406078" y="2958779"/>
                    <a:pt x="454613" y="2965858"/>
                    <a:pt x="510081" y="2972936"/>
                  </a:cubicBezTo>
                  <a:cubicBezTo>
                    <a:pt x="503147" y="2965858"/>
                    <a:pt x="503147" y="2958779"/>
                    <a:pt x="496214" y="2951701"/>
                  </a:cubicBezTo>
                  <a:cubicBezTo>
                    <a:pt x="461546" y="2895074"/>
                    <a:pt x="426878" y="2845525"/>
                    <a:pt x="392211" y="2788897"/>
                  </a:cubicBezTo>
                  <a:cubicBezTo>
                    <a:pt x="392211" y="2788897"/>
                    <a:pt x="385277" y="2781819"/>
                    <a:pt x="385277" y="2774740"/>
                  </a:cubicBezTo>
                  <a:cubicBezTo>
                    <a:pt x="364477" y="2753505"/>
                    <a:pt x="350609" y="2760584"/>
                    <a:pt x="336742" y="2781819"/>
                  </a:cubicBezTo>
                  <a:cubicBezTo>
                    <a:pt x="336742" y="2795976"/>
                    <a:pt x="329809" y="2803054"/>
                    <a:pt x="322875" y="2824289"/>
                  </a:cubicBezTo>
                  <a:cubicBezTo>
                    <a:pt x="315942" y="2788897"/>
                    <a:pt x="336742" y="2647329"/>
                    <a:pt x="350609" y="2619015"/>
                  </a:cubicBezTo>
                  <a:cubicBezTo>
                    <a:pt x="357543" y="2619015"/>
                    <a:pt x="357543" y="2626093"/>
                    <a:pt x="357543" y="2626093"/>
                  </a:cubicBezTo>
                  <a:cubicBezTo>
                    <a:pt x="357543" y="2675642"/>
                    <a:pt x="378344" y="2718113"/>
                    <a:pt x="399144" y="2753505"/>
                  </a:cubicBezTo>
                  <a:cubicBezTo>
                    <a:pt x="419945" y="2795976"/>
                    <a:pt x="447679" y="2831368"/>
                    <a:pt x="468480" y="2866760"/>
                  </a:cubicBezTo>
                  <a:cubicBezTo>
                    <a:pt x="482347" y="2866760"/>
                    <a:pt x="489280" y="2859681"/>
                    <a:pt x="496214" y="2859681"/>
                  </a:cubicBezTo>
                  <a:cubicBezTo>
                    <a:pt x="579416" y="2810132"/>
                    <a:pt x="662619" y="2760584"/>
                    <a:pt x="745821" y="2711035"/>
                  </a:cubicBezTo>
                  <a:cubicBezTo>
                    <a:pt x="759688" y="2703956"/>
                    <a:pt x="773555" y="2689799"/>
                    <a:pt x="787422" y="2675642"/>
                  </a:cubicBezTo>
                  <a:cubicBezTo>
                    <a:pt x="794356" y="2703956"/>
                    <a:pt x="780489" y="2725191"/>
                    <a:pt x="780489" y="2746427"/>
                  </a:cubicBezTo>
                  <a:cubicBezTo>
                    <a:pt x="773555" y="2774740"/>
                    <a:pt x="773555" y="2803054"/>
                    <a:pt x="766622" y="2831368"/>
                  </a:cubicBezTo>
                  <a:cubicBezTo>
                    <a:pt x="759688" y="2852603"/>
                    <a:pt x="759688" y="2880917"/>
                    <a:pt x="752755" y="2902152"/>
                  </a:cubicBezTo>
                  <a:cubicBezTo>
                    <a:pt x="745821" y="2902152"/>
                    <a:pt x="745821" y="2902152"/>
                    <a:pt x="745821" y="2902152"/>
                  </a:cubicBezTo>
                  <a:cubicBezTo>
                    <a:pt x="738888" y="2887995"/>
                    <a:pt x="738888" y="2866760"/>
                    <a:pt x="738888" y="2845525"/>
                  </a:cubicBezTo>
                  <a:cubicBezTo>
                    <a:pt x="725021" y="2845525"/>
                    <a:pt x="718087" y="2852603"/>
                    <a:pt x="711154" y="2852603"/>
                  </a:cubicBezTo>
                  <a:cubicBezTo>
                    <a:pt x="648752" y="2887995"/>
                    <a:pt x="593283" y="2923387"/>
                    <a:pt x="537815" y="2958779"/>
                  </a:cubicBezTo>
                  <a:cubicBezTo>
                    <a:pt x="537815" y="2972936"/>
                    <a:pt x="544749" y="2980015"/>
                    <a:pt x="558616" y="2980015"/>
                  </a:cubicBezTo>
                  <a:cubicBezTo>
                    <a:pt x="600217" y="2994172"/>
                    <a:pt x="641818" y="3001250"/>
                    <a:pt x="683419" y="3008328"/>
                  </a:cubicBezTo>
                  <a:cubicBezTo>
                    <a:pt x="704220" y="3008328"/>
                    <a:pt x="711154" y="3001250"/>
                    <a:pt x="725021" y="2980015"/>
                  </a:cubicBezTo>
                  <a:cubicBezTo>
                    <a:pt x="725021" y="2972936"/>
                    <a:pt x="731954" y="2965858"/>
                    <a:pt x="738888" y="2958779"/>
                  </a:cubicBezTo>
                  <a:cubicBezTo>
                    <a:pt x="731954" y="3029564"/>
                    <a:pt x="718087" y="3107426"/>
                    <a:pt x="704220" y="3185289"/>
                  </a:cubicBezTo>
                  <a:cubicBezTo>
                    <a:pt x="704220" y="3185289"/>
                    <a:pt x="704220" y="3185289"/>
                    <a:pt x="697286" y="3185289"/>
                  </a:cubicBezTo>
                  <a:cubicBezTo>
                    <a:pt x="697286" y="3178211"/>
                    <a:pt x="697286" y="3171132"/>
                    <a:pt x="697286" y="3164054"/>
                  </a:cubicBezTo>
                  <a:cubicBezTo>
                    <a:pt x="690353" y="3128662"/>
                    <a:pt x="683419" y="3121583"/>
                    <a:pt x="648752" y="3114505"/>
                  </a:cubicBezTo>
                  <a:cubicBezTo>
                    <a:pt x="544749" y="3093269"/>
                    <a:pt x="447679" y="3072034"/>
                    <a:pt x="343676" y="3057877"/>
                  </a:cubicBezTo>
                  <a:cubicBezTo>
                    <a:pt x="309008" y="3050799"/>
                    <a:pt x="302075" y="3057877"/>
                    <a:pt x="288208" y="3086191"/>
                  </a:cubicBezTo>
                  <a:cubicBezTo>
                    <a:pt x="281274" y="3093269"/>
                    <a:pt x="281274" y="3100348"/>
                    <a:pt x="274341" y="3100348"/>
                  </a:cubicBezTo>
                  <a:cubicBezTo>
                    <a:pt x="274341" y="3100348"/>
                    <a:pt x="274341" y="3100348"/>
                    <a:pt x="267407" y="3100348"/>
                  </a:cubicBezTo>
                  <a:close/>
                </a:path>
                <a:path w="6748090" h="6732364">
                  <a:moveTo>
                    <a:pt x="5311210" y="1070984"/>
                  </a:moveTo>
                  <a:cubicBezTo>
                    <a:pt x="5304208" y="1099189"/>
                    <a:pt x="5206184" y="1247267"/>
                    <a:pt x="5178178" y="1268420"/>
                  </a:cubicBezTo>
                  <a:cubicBezTo>
                    <a:pt x="5185179" y="1247267"/>
                    <a:pt x="5185179" y="1233164"/>
                    <a:pt x="5192181" y="1226113"/>
                  </a:cubicBezTo>
                  <a:cubicBezTo>
                    <a:pt x="5206184" y="1176754"/>
                    <a:pt x="5192181" y="1134446"/>
                    <a:pt x="5143169" y="1106241"/>
                  </a:cubicBezTo>
                  <a:cubicBezTo>
                    <a:pt x="5143169" y="1106241"/>
                    <a:pt x="5136168" y="1113292"/>
                    <a:pt x="5136168" y="1120343"/>
                  </a:cubicBezTo>
                  <a:cubicBezTo>
                    <a:pt x="5108161" y="1162651"/>
                    <a:pt x="5080154" y="1197907"/>
                    <a:pt x="5052147" y="1240215"/>
                  </a:cubicBezTo>
                  <a:cubicBezTo>
                    <a:pt x="5038144" y="1261369"/>
                    <a:pt x="5038144" y="1275472"/>
                    <a:pt x="5059149" y="1289574"/>
                  </a:cubicBezTo>
                  <a:cubicBezTo>
                    <a:pt x="5115163" y="1345985"/>
                    <a:pt x="5178178" y="1374190"/>
                    <a:pt x="5262198" y="1331882"/>
                  </a:cubicBezTo>
                  <a:cubicBezTo>
                    <a:pt x="5276201" y="1324831"/>
                    <a:pt x="5276201" y="1324831"/>
                    <a:pt x="5297206" y="1324831"/>
                  </a:cubicBezTo>
                  <a:cubicBezTo>
                    <a:pt x="5283203" y="1345985"/>
                    <a:pt x="5234191" y="1402395"/>
                    <a:pt x="5199183" y="1423549"/>
                  </a:cubicBezTo>
                  <a:cubicBezTo>
                    <a:pt x="5136168" y="1388293"/>
                    <a:pt x="4898110" y="1204959"/>
                    <a:pt x="4884107" y="1176754"/>
                  </a:cubicBezTo>
                  <a:cubicBezTo>
                    <a:pt x="4898110" y="1183805"/>
                    <a:pt x="4905112" y="1183805"/>
                    <a:pt x="4912114" y="1190856"/>
                  </a:cubicBezTo>
                  <a:cubicBezTo>
                    <a:pt x="4940120" y="1197907"/>
                    <a:pt x="4954124" y="1190856"/>
                    <a:pt x="4968127" y="1169702"/>
                  </a:cubicBezTo>
                  <a:cubicBezTo>
                    <a:pt x="5031142" y="1078035"/>
                    <a:pt x="5094157" y="986368"/>
                    <a:pt x="5157173" y="894702"/>
                  </a:cubicBezTo>
                  <a:cubicBezTo>
                    <a:pt x="5178178" y="866496"/>
                    <a:pt x="5171176" y="852394"/>
                    <a:pt x="5157173" y="831240"/>
                  </a:cubicBezTo>
                  <a:cubicBezTo>
                    <a:pt x="5150171" y="824189"/>
                    <a:pt x="5150171" y="817137"/>
                    <a:pt x="5143169" y="810086"/>
                  </a:cubicBezTo>
                  <a:cubicBezTo>
                    <a:pt x="5164174" y="817137"/>
                    <a:pt x="5416235" y="1000471"/>
                    <a:pt x="5458245" y="1042779"/>
                  </a:cubicBezTo>
                  <a:cubicBezTo>
                    <a:pt x="5437240" y="1078035"/>
                    <a:pt x="5395230" y="1134446"/>
                    <a:pt x="5374225" y="1148548"/>
                  </a:cubicBezTo>
                  <a:cubicBezTo>
                    <a:pt x="5374225" y="1141497"/>
                    <a:pt x="5374225" y="1134446"/>
                    <a:pt x="5374225" y="1134446"/>
                  </a:cubicBezTo>
                  <a:cubicBezTo>
                    <a:pt x="5402232" y="1063933"/>
                    <a:pt x="5388228" y="1021625"/>
                    <a:pt x="5339216" y="979317"/>
                  </a:cubicBezTo>
                  <a:cubicBezTo>
                    <a:pt x="5325213" y="965215"/>
                    <a:pt x="5311210" y="951112"/>
                    <a:pt x="5290205" y="944061"/>
                  </a:cubicBezTo>
                  <a:cubicBezTo>
                    <a:pt x="5276201" y="929958"/>
                    <a:pt x="5262198" y="937009"/>
                    <a:pt x="5255196" y="951112"/>
                  </a:cubicBezTo>
                  <a:cubicBezTo>
                    <a:pt x="5227189" y="986368"/>
                    <a:pt x="5199183" y="1021625"/>
                    <a:pt x="5171176" y="1063933"/>
                  </a:cubicBezTo>
                  <a:cubicBezTo>
                    <a:pt x="5171176" y="1070984"/>
                    <a:pt x="5164174" y="1078035"/>
                    <a:pt x="5164174" y="1085087"/>
                  </a:cubicBezTo>
                  <a:cubicBezTo>
                    <a:pt x="5185179" y="1106241"/>
                    <a:pt x="5206184" y="1120343"/>
                    <a:pt x="5241193" y="1113292"/>
                  </a:cubicBezTo>
                  <a:cubicBezTo>
                    <a:pt x="5262198" y="1106241"/>
                    <a:pt x="5290205" y="1085087"/>
                    <a:pt x="5311210" y="1070984"/>
                  </a:cubicBezTo>
                  <a:close/>
                </a:path>
                <a:path w="6748090" h="6732364">
                  <a:moveTo>
                    <a:pt x="609364" y="3638678"/>
                  </a:moveTo>
                  <a:cubicBezTo>
                    <a:pt x="574471" y="3652557"/>
                    <a:pt x="539577" y="3666436"/>
                    <a:pt x="525620" y="3701134"/>
                  </a:cubicBezTo>
                  <a:cubicBezTo>
                    <a:pt x="518641" y="3721953"/>
                    <a:pt x="518641" y="3742772"/>
                    <a:pt x="532598" y="3770531"/>
                  </a:cubicBezTo>
                  <a:cubicBezTo>
                    <a:pt x="546556" y="3763591"/>
                    <a:pt x="560513" y="3763591"/>
                    <a:pt x="574471" y="3763591"/>
                  </a:cubicBezTo>
                  <a:cubicBezTo>
                    <a:pt x="609364" y="3756651"/>
                    <a:pt x="644258" y="3749712"/>
                    <a:pt x="686130" y="3749712"/>
                  </a:cubicBezTo>
                  <a:cubicBezTo>
                    <a:pt x="707066" y="3742772"/>
                    <a:pt x="714045" y="3735833"/>
                    <a:pt x="721024" y="3708074"/>
                  </a:cubicBezTo>
                  <a:cubicBezTo>
                    <a:pt x="721024" y="3624798"/>
                    <a:pt x="679151" y="3555402"/>
                    <a:pt x="602385" y="3527644"/>
                  </a:cubicBezTo>
                  <a:cubicBezTo>
                    <a:pt x="595407" y="3520704"/>
                    <a:pt x="581449" y="3520704"/>
                    <a:pt x="574471" y="3499885"/>
                  </a:cubicBezTo>
                  <a:cubicBezTo>
                    <a:pt x="623322" y="3499885"/>
                    <a:pt x="665194" y="3506825"/>
                    <a:pt x="707066" y="3506825"/>
                  </a:cubicBezTo>
                  <a:cubicBezTo>
                    <a:pt x="721024" y="3534583"/>
                    <a:pt x="762896" y="3874625"/>
                    <a:pt x="755917" y="3909323"/>
                  </a:cubicBezTo>
                  <a:cubicBezTo>
                    <a:pt x="748939" y="3895444"/>
                    <a:pt x="748939" y="3888504"/>
                    <a:pt x="741960" y="3881565"/>
                  </a:cubicBezTo>
                  <a:cubicBezTo>
                    <a:pt x="734981" y="3860746"/>
                    <a:pt x="721024" y="3853806"/>
                    <a:pt x="700088" y="3853806"/>
                  </a:cubicBezTo>
                  <a:cubicBezTo>
                    <a:pt x="588428" y="3867686"/>
                    <a:pt x="483747" y="3881565"/>
                    <a:pt x="379066" y="3902384"/>
                  </a:cubicBezTo>
                  <a:cubicBezTo>
                    <a:pt x="351152" y="3902384"/>
                    <a:pt x="337194" y="3916263"/>
                    <a:pt x="330215" y="3950961"/>
                  </a:cubicBezTo>
                  <a:cubicBezTo>
                    <a:pt x="330215" y="3957901"/>
                    <a:pt x="330215" y="3964840"/>
                    <a:pt x="330215" y="3971780"/>
                  </a:cubicBezTo>
                  <a:cubicBezTo>
                    <a:pt x="316258" y="3950961"/>
                    <a:pt x="267407" y="3617859"/>
                    <a:pt x="274386" y="3576221"/>
                  </a:cubicBezTo>
                  <a:cubicBezTo>
                    <a:pt x="316258" y="3569281"/>
                    <a:pt x="351152" y="3562342"/>
                    <a:pt x="393024" y="3562342"/>
                  </a:cubicBezTo>
                  <a:cubicBezTo>
                    <a:pt x="393024" y="3562342"/>
                    <a:pt x="400003" y="3562342"/>
                    <a:pt x="400003" y="3569281"/>
                  </a:cubicBezTo>
                  <a:cubicBezTo>
                    <a:pt x="393024" y="3569281"/>
                    <a:pt x="393024" y="3576221"/>
                    <a:pt x="386045" y="3576221"/>
                  </a:cubicBezTo>
                  <a:cubicBezTo>
                    <a:pt x="323237" y="3597040"/>
                    <a:pt x="302301" y="3645617"/>
                    <a:pt x="309279" y="3708074"/>
                  </a:cubicBezTo>
                  <a:cubicBezTo>
                    <a:pt x="309279" y="3721953"/>
                    <a:pt x="309279" y="3742772"/>
                    <a:pt x="316258" y="3763591"/>
                  </a:cubicBezTo>
                  <a:cubicBezTo>
                    <a:pt x="316258" y="3791350"/>
                    <a:pt x="323237" y="3798289"/>
                    <a:pt x="358130" y="3791350"/>
                  </a:cubicBezTo>
                  <a:cubicBezTo>
                    <a:pt x="406981" y="3784410"/>
                    <a:pt x="448854" y="3777470"/>
                    <a:pt x="497705" y="3770531"/>
                  </a:cubicBezTo>
                  <a:cubicBezTo>
                    <a:pt x="504683" y="3735833"/>
                    <a:pt x="497705" y="3708074"/>
                    <a:pt x="469790" y="3694195"/>
                  </a:cubicBezTo>
                  <a:cubicBezTo>
                    <a:pt x="448854" y="3680315"/>
                    <a:pt x="420939" y="3673376"/>
                    <a:pt x="393024" y="3666436"/>
                  </a:cubicBezTo>
                  <a:cubicBezTo>
                    <a:pt x="393024" y="3659497"/>
                    <a:pt x="400003" y="3659497"/>
                    <a:pt x="400003" y="3652557"/>
                  </a:cubicBezTo>
                  <a:cubicBezTo>
                    <a:pt x="469790" y="3645617"/>
                    <a:pt x="539577" y="3638678"/>
                    <a:pt x="609364" y="3624798"/>
                  </a:cubicBezTo>
                  <a:cubicBezTo>
                    <a:pt x="609364" y="3631738"/>
                    <a:pt x="609364" y="3631738"/>
                    <a:pt x="609364" y="3638678"/>
                  </a:cubicBezTo>
                  <a:close/>
                </a:path>
                <a:path w="6748090" h="6732364">
                  <a:moveTo>
                    <a:pt x="2909701" y="6201482"/>
                  </a:moveTo>
                  <a:cubicBezTo>
                    <a:pt x="2895859" y="6187325"/>
                    <a:pt x="2875095" y="6166089"/>
                    <a:pt x="2861253" y="6144854"/>
                  </a:cubicBezTo>
                  <a:cubicBezTo>
                    <a:pt x="2840490" y="6109462"/>
                    <a:pt x="2833569" y="6074070"/>
                    <a:pt x="2847411" y="6031600"/>
                  </a:cubicBezTo>
                  <a:cubicBezTo>
                    <a:pt x="2861253" y="5996207"/>
                    <a:pt x="2888938" y="5974972"/>
                    <a:pt x="2923543" y="5960815"/>
                  </a:cubicBezTo>
                  <a:cubicBezTo>
                    <a:pt x="2971991" y="5953737"/>
                    <a:pt x="3020439" y="5953737"/>
                    <a:pt x="3061966" y="5974972"/>
                  </a:cubicBezTo>
                  <a:cubicBezTo>
                    <a:pt x="3089650" y="5989129"/>
                    <a:pt x="3110414" y="6010364"/>
                    <a:pt x="3124256" y="6038678"/>
                  </a:cubicBezTo>
                  <a:cubicBezTo>
                    <a:pt x="3138098" y="6081148"/>
                    <a:pt x="3124256" y="6123619"/>
                    <a:pt x="3082729" y="6144854"/>
                  </a:cubicBezTo>
                  <a:cubicBezTo>
                    <a:pt x="3061966" y="6151933"/>
                    <a:pt x="3048123" y="6159011"/>
                    <a:pt x="3027360" y="6166089"/>
                  </a:cubicBezTo>
                  <a:cubicBezTo>
                    <a:pt x="3034281" y="6173168"/>
                    <a:pt x="3041202" y="6180246"/>
                    <a:pt x="3048123" y="6187325"/>
                  </a:cubicBezTo>
                  <a:cubicBezTo>
                    <a:pt x="3068887" y="6215638"/>
                    <a:pt x="3089650" y="6236874"/>
                    <a:pt x="3096571" y="6265187"/>
                  </a:cubicBezTo>
                  <a:cubicBezTo>
                    <a:pt x="3124256" y="6343050"/>
                    <a:pt x="3082729" y="6420912"/>
                    <a:pt x="2999676" y="6442148"/>
                  </a:cubicBezTo>
                  <a:cubicBezTo>
                    <a:pt x="2951228" y="6449226"/>
                    <a:pt x="2902780" y="6442148"/>
                    <a:pt x="2854332" y="6413834"/>
                  </a:cubicBezTo>
                  <a:cubicBezTo>
                    <a:pt x="2812805" y="6392599"/>
                    <a:pt x="2792042" y="6357207"/>
                    <a:pt x="2798963" y="6314736"/>
                  </a:cubicBezTo>
                  <a:cubicBezTo>
                    <a:pt x="2798963" y="6265187"/>
                    <a:pt x="2826648" y="6236874"/>
                    <a:pt x="2868174" y="6222717"/>
                  </a:cubicBezTo>
                  <a:cubicBezTo>
                    <a:pt x="2882017" y="6215638"/>
                    <a:pt x="2895859" y="6208560"/>
                    <a:pt x="2909701" y="6201482"/>
                  </a:cubicBezTo>
                  <a:close/>
                  <a:moveTo>
                    <a:pt x="2930464" y="6222717"/>
                  </a:moveTo>
                  <a:cubicBezTo>
                    <a:pt x="2882017" y="6265187"/>
                    <a:pt x="2861253" y="6335971"/>
                    <a:pt x="2888938" y="6385520"/>
                  </a:cubicBezTo>
                  <a:cubicBezTo>
                    <a:pt x="2895859" y="6413834"/>
                    <a:pt x="2916622" y="6427991"/>
                    <a:pt x="2944307" y="6427991"/>
                  </a:cubicBezTo>
                  <a:cubicBezTo>
                    <a:pt x="2971991" y="6427991"/>
                    <a:pt x="2985833" y="6406756"/>
                    <a:pt x="2999676" y="6385520"/>
                  </a:cubicBezTo>
                  <a:cubicBezTo>
                    <a:pt x="3020439" y="6328893"/>
                    <a:pt x="2992754" y="6265187"/>
                    <a:pt x="2930464" y="6222717"/>
                  </a:cubicBezTo>
                  <a:close/>
                  <a:moveTo>
                    <a:pt x="3006597" y="6144854"/>
                  </a:moveTo>
                  <a:cubicBezTo>
                    <a:pt x="3048123" y="6116541"/>
                    <a:pt x="3061966" y="6052835"/>
                    <a:pt x="3041202" y="6010364"/>
                  </a:cubicBezTo>
                  <a:cubicBezTo>
                    <a:pt x="3034281" y="5982051"/>
                    <a:pt x="3013518" y="5974972"/>
                    <a:pt x="2985833" y="5974972"/>
                  </a:cubicBezTo>
                  <a:cubicBezTo>
                    <a:pt x="2965070" y="5974972"/>
                    <a:pt x="2951228" y="5989129"/>
                    <a:pt x="2937386" y="6010364"/>
                  </a:cubicBezTo>
                  <a:cubicBezTo>
                    <a:pt x="2930464" y="6031600"/>
                    <a:pt x="2930464" y="6059913"/>
                    <a:pt x="2944307" y="6081148"/>
                  </a:cubicBezTo>
                  <a:cubicBezTo>
                    <a:pt x="2958149" y="6109462"/>
                    <a:pt x="2978912" y="6130697"/>
                    <a:pt x="3006597" y="6144854"/>
                  </a:cubicBezTo>
                  <a:close/>
                </a:path>
                <a:path w="6748090" h="6732364">
                  <a:moveTo>
                    <a:pt x="574564" y="4726811"/>
                  </a:moveTo>
                  <a:cubicBezTo>
                    <a:pt x="567655" y="4719820"/>
                    <a:pt x="560747" y="4712829"/>
                    <a:pt x="560747" y="4705838"/>
                  </a:cubicBezTo>
                  <a:cubicBezTo>
                    <a:pt x="533114" y="4642919"/>
                    <a:pt x="512389" y="4579999"/>
                    <a:pt x="484755" y="4524071"/>
                  </a:cubicBezTo>
                  <a:cubicBezTo>
                    <a:pt x="470938" y="4489116"/>
                    <a:pt x="464030" y="4447170"/>
                    <a:pt x="464030" y="4412215"/>
                  </a:cubicBezTo>
                  <a:cubicBezTo>
                    <a:pt x="464030" y="4363277"/>
                    <a:pt x="477847" y="4328322"/>
                    <a:pt x="519297" y="4307349"/>
                  </a:cubicBezTo>
                  <a:cubicBezTo>
                    <a:pt x="560747" y="4286376"/>
                    <a:pt x="595289" y="4293367"/>
                    <a:pt x="636739" y="4314340"/>
                  </a:cubicBezTo>
                  <a:cubicBezTo>
                    <a:pt x="657464" y="4328322"/>
                    <a:pt x="678189" y="4356286"/>
                    <a:pt x="692006" y="4377259"/>
                  </a:cubicBezTo>
                  <a:cubicBezTo>
                    <a:pt x="705823" y="4405224"/>
                    <a:pt x="712731" y="4440179"/>
                    <a:pt x="726548" y="4468143"/>
                  </a:cubicBezTo>
                  <a:cubicBezTo>
                    <a:pt x="740365" y="4461152"/>
                    <a:pt x="747273" y="4461152"/>
                    <a:pt x="754181" y="4461152"/>
                  </a:cubicBezTo>
                  <a:cubicBezTo>
                    <a:pt x="781815" y="4447170"/>
                    <a:pt x="816357" y="4433188"/>
                    <a:pt x="843990" y="4419206"/>
                  </a:cubicBezTo>
                  <a:cubicBezTo>
                    <a:pt x="885440" y="4398233"/>
                    <a:pt x="892349" y="4391241"/>
                    <a:pt x="885440" y="4349295"/>
                  </a:cubicBezTo>
                  <a:cubicBezTo>
                    <a:pt x="885440" y="4342304"/>
                    <a:pt x="885440" y="4335313"/>
                    <a:pt x="885440" y="4328322"/>
                  </a:cubicBezTo>
                  <a:cubicBezTo>
                    <a:pt x="906165" y="4349295"/>
                    <a:pt x="906165" y="4377259"/>
                    <a:pt x="919982" y="4398233"/>
                  </a:cubicBezTo>
                  <a:cubicBezTo>
                    <a:pt x="926890" y="4426197"/>
                    <a:pt x="940707" y="4447170"/>
                    <a:pt x="947616" y="4475134"/>
                  </a:cubicBezTo>
                  <a:cubicBezTo>
                    <a:pt x="954524" y="4496107"/>
                    <a:pt x="975249" y="4517080"/>
                    <a:pt x="968341" y="4552035"/>
                  </a:cubicBezTo>
                  <a:cubicBezTo>
                    <a:pt x="961432" y="4538053"/>
                    <a:pt x="954524" y="4531062"/>
                    <a:pt x="947616" y="4524071"/>
                  </a:cubicBezTo>
                  <a:cubicBezTo>
                    <a:pt x="933799" y="4510089"/>
                    <a:pt x="919982" y="4503098"/>
                    <a:pt x="906165" y="4510089"/>
                  </a:cubicBezTo>
                  <a:cubicBezTo>
                    <a:pt x="892349" y="4517080"/>
                    <a:pt x="878532" y="4524071"/>
                    <a:pt x="864715" y="4531062"/>
                  </a:cubicBezTo>
                  <a:cubicBezTo>
                    <a:pt x="781815" y="4566017"/>
                    <a:pt x="698914" y="4600972"/>
                    <a:pt x="616014" y="4635928"/>
                  </a:cubicBezTo>
                  <a:cubicBezTo>
                    <a:pt x="574564" y="4656901"/>
                    <a:pt x="574564" y="4663892"/>
                    <a:pt x="574564" y="4712829"/>
                  </a:cubicBezTo>
                  <a:cubicBezTo>
                    <a:pt x="574564" y="4719820"/>
                    <a:pt x="574564" y="4719820"/>
                    <a:pt x="574564" y="4726811"/>
                  </a:cubicBezTo>
                  <a:close/>
                  <a:moveTo>
                    <a:pt x="712731" y="4475134"/>
                  </a:moveTo>
                  <a:cubicBezTo>
                    <a:pt x="698914" y="4461152"/>
                    <a:pt x="698914" y="4440179"/>
                    <a:pt x="685098" y="4426197"/>
                  </a:cubicBezTo>
                  <a:cubicBezTo>
                    <a:pt x="664373" y="4398233"/>
                    <a:pt x="636739" y="4384250"/>
                    <a:pt x="609106" y="4398233"/>
                  </a:cubicBezTo>
                  <a:cubicBezTo>
                    <a:pt x="581472" y="4405224"/>
                    <a:pt x="553839" y="4419206"/>
                    <a:pt x="533114" y="4433188"/>
                  </a:cubicBezTo>
                  <a:cubicBezTo>
                    <a:pt x="498572" y="4454161"/>
                    <a:pt x="491663" y="4496107"/>
                    <a:pt x="512389" y="4531062"/>
                  </a:cubicBezTo>
                  <a:cubicBezTo>
                    <a:pt x="526205" y="4552035"/>
                    <a:pt x="533114" y="4559026"/>
                    <a:pt x="553839" y="4552035"/>
                  </a:cubicBezTo>
                  <a:cubicBezTo>
                    <a:pt x="602197" y="4524071"/>
                    <a:pt x="657464" y="4503098"/>
                    <a:pt x="712731" y="4475134"/>
                  </a:cubicBezTo>
                  <a:close/>
                </a:path>
                <a:path w="6748090" h="6732364">
                  <a:moveTo>
                    <a:pt x="762896" y="1652376"/>
                  </a:moveTo>
                  <a:cubicBezTo>
                    <a:pt x="776818" y="1638467"/>
                    <a:pt x="797700" y="1617605"/>
                    <a:pt x="804661" y="1596742"/>
                  </a:cubicBezTo>
                  <a:cubicBezTo>
                    <a:pt x="832505" y="1555017"/>
                    <a:pt x="867309" y="1541108"/>
                    <a:pt x="916036" y="1548062"/>
                  </a:cubicBezTo>
                  <a:cubicBezTo>
                    <a:pt x="999566" y="1548062"/>
                    <a:pt x="1090058" y="1548062"/>
                    <a:pt x="1173589" y="1548062"/>
                  </a:cubicBezTo>
                  <a:cubicBezTo>
                    <a:pt x="1187511" y="1548062"/>
                    <a:pt x="1194472" y="1548062"/>
                    <a:pt x="1208393" y="1548062"/>
                  </a:cubicBezTo>
                  <a:cubicBezTo>
                    <a:pt x="1201432" y="1541108"/>
                    <a:pt x="1201432" y="1534154"/>
                    <a:pt x="1194472" y="1527200"/>
                  </a:cubicBezTo>
                  <a:cubicBezTo>
                    <a:pt x="1152706" y="1492428"/>
                    <a:pt x="1110941" y="1457657"/>
                    <a:pt x="1069175" y="1422886"/>
                  </a:cubicBezTo>
                  <a:cubicBezTo>
                    <a:pt x="1027410" y="1381161"/>
                    <a:pt x="1020449" y="1381161"/>
                    <a:pt x="971723" y="1408978"/>
                  </a:cubicBezTo>
                  <a:cubicBezTo>
                    <a:pt x="971723" y="1415932"/>
                    <a:pt x="971723" y="1408978"/>
                    <a:pt x="964762" y="1408978"/>
                  </a:cubicBezTo>
                  <a:cubicBezTo>
                    <a:pt x="971723" y="1388115"/>
                    <a:pt x="1027410" y="1318573"/>
                    <a:pt x="1055254" y="1297710"/>
                  </a:cubicBezTo>
                  <a:cubicBezTo>
                    <a:pt x="1055254" y="1311618"/>
                    <a:pt x="1055254" y="1311618"/>
                    <a:pt x="1055254" y="1318573"/>
                  </a:cubicBezTo>
                  <a:cubicBezTo>
                    <a:pt x="1041332" y="1346390"/>
                    <a:pt x="1048293" y="1367252"/>
                    <a:pt x="1069175" y="1388115"/>
                  </a:cubicBezTo>
                  <a:cubicBezTo>
                    <a:pt x="1138784" y="1443749"/>
                    <a:pt x="1208393" y="1506337"/>
                    <a:pt x="1278002" y="1561971"/>
                  </a:cubicBezTo>
                  <a:cubicBezTo>
                    <a:pt x="1305846" y="1589788"/>
                    <a:pt x="1333690" y="1617605"/>
                    <a:pt x="1368494" y="1645422"/>
                  </a:cubicBezTo>
                  <a:cubicBezTo>
                    <a:pt x="1354572" y="1652376"/>
                    <a:pt x="1347611" y="1659330"/>
                    <a:pt x="1340650" y="1659330"/>
                  </a:cubicBezTo>
                  <a:cubicBezTo>
                    <a:pt x="1326729" y="1659330"/>
                    <a:pt x="1312807" y="1659330"/>
                    <a:pt x="1298885" y="1659330"/>
                  </a:cubicBezTo>
                  <a:cubicBezTo>
                    <a:pt x="1180550" y="1659330"/>
                    <a:pt x="1055254" y="1659330"/>
                    <a:pt x="936918" y="1652376"/>
                  </a:cubicBezTo>
                  <a:cubicBezTo>
                    <a:pt x="922997" y="1652376"/>
                    <a:pt x="916036" y="1652376"/>
                    <a:pt x="895153" y="1652376"/>
                  </a:cubicBezTo>
                  <a:cubicBezTo>
                    <a:pt x="902114" y="1666284"/>
                    <a:pt x="909075" y="1673239"/>
                    <a:pt x="916036" y="1680193"/>
                  </a:cubicBezTo>
                  <a:cubicBezTo>
                    <a:pt x="971723" y="1728872"/>
                    <a:pt x="1034371" y="1777552"/>
                    <a:pt x="1090058" y="1833186"/>
                  </a:cubicBezTo>
                  <a:cubicBezTo>
                    <a:pt x="1117902" y="1861003"/>
                    <a:pt x="1145745" y="1874911"/>
                    <a:pt x="1187511" y="1840140"/>
                  </a:cubicBezTo>
                  <a:cubicBezTo>
                    <a:pt x="1187511" y="1833186"/>
                    <a:pt x="1187511" y="1833186"/>
                    <a:pt x="1187511" y="1833186"/>
                  </a:cubicBezTo>
                  <a:cubicBezTo>
                    <a:pt x="1187511" y="1854049"/>
                    <a:pt x="1124863" y="1937499"/>
                    <a:pt x="1097019" y="1958362"/>
                  </a:cubicBezTo>
                  <a:cubicBezTo>
                    <a:pt x="1097019" y="1944454"/>
                    <a:pt x="1097019" y="1937499"/>
                    <a:pt x="1103980" y="1930545"/>
                  </a:cubicBezTo>
                  <a:cubicBezTo>
                    <a:pt x="1117902" y="1902728"/>
                    <a:pt x="1110941" y="1888820"/>
                    <a:pt x="1090058" y="1867957"/>
                  </a:cubicBezTo>
                  <a:cubicBezTo>
                    <a:pt x="1048293" y="1833186"/>
                    <a:pt x="1006527" y="1798415"/>
                    <a:pt x="971723" y="1763644"/>
                  </a:cubicBezTo>
                  <a:cubicBezTo>
                    <a:pt x="936918" y="1728872"/>
                    <a:pt x="902114" y="1701055"/>
                    <a:pt x="867309" y="1673239"/>
                  </a:cubicBezTo>
                  <a:cubicBezTo>
                    <a:pt x="846427" y="1652376"/>
                    <a:pt x="832505" y="1652376"/>
                    <a:pt x="811622" y="1652376"/>
                  </a:cubicBezTo>
                  <a:cubicBezTo>
                    <a:pt x="797700" y="1659330"/>
                    <a:pt x="783779" y="1659330"/>
                    <a:pt x="769857" y="1659330"/>
                  </a:cubicBezTo>
                  <a:cubicBezTo>
                    <a:pt x="762896" y="1659330"/>
                    <a:pt x="762896" y="1659330"/>
                    <a:pt x="762896" y="1652376"/>
                  </a:cubicBezTo>
                  <a:close/>
                </a:path>
                <a:path w="6748090" h="6732364">
                  <a:moveTo>
                    <a:pt x="4568480" y="5922501"/>
                  </a:moveTo>
                  <a:cubicBezTo>
                    <a:pt x="4596329" y="5929468"/>
                    <a:pt x="4617216" y="5936434"/>
                    <a:pt x="4638103" y="5943400"/>
                  </a:cubicBezTo>
                  <a:cubicBezTo>
                    <a:pt x="4693802" y="5957332"/>
                    <a:pt x="4728614" y="5999128"/>
                    <a:pt x="4735577" y="6054857"/>
                  </a:cubicBezTo>
                  <a:cubicBezTo>
                    <a:pt x="4742539" y="6096653"/>
                    <a:pt x="4728614" y="6124517"/>
                    <a:pt x="4700765" y="6152381"/>
                  </a:cubicBezTo>
                  <a:cubicBezTo>
                    <a:pt x="4665953" y="6194178"/>
                    <a:pt x="4610254" y="6222042"/>
                    <a:pt x="4554555" y="6222042"/>
                  </a:cubicBezTo>
                  <a:cubicBezTo>
                    <a:pt x="4512781" y="6229008"/>
                    <a:pt x="4484931" y="6208110"/>
                    <a:pt x="4464044" y="6173280"/>
                  </a:cubicBezTo>
                  <a:cubicBezTo>
                    <a:pt x="4436194" y="6138449"/>
                    <a:pt x="4436194" y="6096653"/>
                    <a:pt x="4464044" y="6061823"/>
                  </a:cubicBezTo>
                  <a:cubicBezTo>
                    <a:pt x="4471006" y="6047891"/>
                    <a:pt x="4484931" y="6033958"/>
                    <a:pt x="4498856" y="6013060"/>
                  </a:cubicBezTo>
                  <a:cubicBezTo>
                    <a:pt x="4477969" y="6013060"/>
                    <a:pt x="4457082" y="6006094"/>
                    <a:pt x="4436194" y="5999128"/>
                  </a:cubicBezTo>
                  <a:cubicBezTo>
                    <a:pt x="4338721" y="5964298"/>
                    <a:pt x="4317834" y="5859807"/>
                    <a:pt x="4394420" y="5797112"/>
                  </a:cubicBezTo>
                  <a:cubicBezTo>
                    <a:pt x="4429232" y="5769248"/>
                    <a:pt x="4471006" y="5748350"/>
                    <a:pt x="4512781" y="5741384"/>
                  </a:cubicBezTo>
                  <a:cubicBezTo>
                    <a:pt x="4554555" y="5741384"/>
                    <a:pt x="4589367" y="5755316"/>
                    <a:pt x="4610254" y="5790146"/>
                  </a:cubicBezTo>
                  <a:cubicBezTo>
                    <a:pt x="4631141" y="5824977"/>
                    <a:pt x="4617216" y="5859807"/>
                    <a:pt x="4596329" y="5887671"/>
                  </a:cubicBezTo>
                  <a:cubicBezTo>
                    <a:pt x="4589367" y="5901603"/>
                    <a:pt x="4582404" y="5908569"/>
                    <a:pt x="4568480" y="5922501"/>
                  </a:cubicBezTo>
                  <a:close/>
                  <a:moveTo>
                    <a:pt x="4519743" y="6020026"/>
                  </a:moveTo>
                  <a:cubicBezTo>
                    <a:pt x="4519743" y="6040924"/>
                    <a:pt x="4512781" y="6061823"/>
                    <a:pt x="4512781" y="6075755"/>
                  </a:cubicBezTo>
                  <a:cubicBezTo>
                    <a:pt x="4519743" y="6117551"/>
                    <a:pt x="4540630" y="6152381"/>
                    <a:pt x="4575442" y="6180246"/>
                  </a:cubicBezTo>
                  <a:cubicBezTo>
                    <a:pt x="4596329" y="6194178"/>
                    <a:pt x="4617216" y="6201144"/>
                    <a:pt x="4638103" y="6187212"/>
                  </a:cubicBezTo>
                  <a:cubicBezTo>
                    <a:pt x="4665953" y="6173280"/>
                    <a:pt x="4672915" y="6145415"/>
                    <a:pt x="4665953" y="6124517"/>
                  </a:cubicBezTo>
                  <a:cubicBezTo>
                    <a:pt x="4658990" y="6082721"/>
                    <a:pt x="4638103" y="6054857"/>
                    <a:pt x="4603291" y="6040924"/>
                  </a:cubicBezTo>
                  <a:cubicBezTo>
                    <a:pt x="4575442" y="6026992"/>
                    <a:pt x="4554555" y="6026992"/>
                    <a:pt x="4519743" y="6020026"/>
                  </a:cubicBezTo>
                  <a:close/>
                  <a:moveTo>
                    <a:pt x="4547592" y="5922501"/>
                  </a:moveTo>
                  <a:cubicBezTo>
                    <a:pt x="4561517" y="5866773"/>
                    <a:pt x="4547592" y="5824977"/>
                    <a:pt x="4512781" y="5790146"/>
                  </a:cubicBezTo>
                  <a:cubicBezTo>
                    <a:pt x="4498856" y="5776214"/>
                    <a:pt x="4484931" y="5776214"/>
                    <a:pt x="4471006" y="5776214"/>
                  </a:cubicBezTo>
                  <a:cubicBezTo>
                    <a:pt x="4443157" y="5776214"/>
                    <a:pt x="4429232" y="5790146"/>
                    <a:pt x="4415307" y="5811045"/>
                  </a:cubicBezTo>
                  <a:cubicBezTo>
                    <a:pt x="4408345" y="5831943"/>
                    <a:pt x="4415307" y="5852841"/>
                    <a:pt x="4429232" y="5873739"/>
                  </a:cubicBezTo>
                  <a:cubicBezTo>
                    <a:pt x="4464044" y="5908569"/>
                    <a:pt x="4498856" y="5915535"/>
                    <a:pt x="4547592" y="5922501"/>
                  </a:cubicBezTo>
                  <a:close/>
                </a:path>
                <a:path w="6748090" h="6732364">
                  <a:moveTo>
                    <a:pt x="1645108" y="747166"/>
                  </a:moveTo>
                  <a:cubicBezTo>
                    <a:pt x="1666113" y="761126"/>
                    <a:pt x="1729128" y="844888"/>
                    <a:pt x="1736130" y="879788"/>
                  </a:cubicBezTo>
                  <a:cubicBezTo>
                    <a:pt x="1729128" y="886768"/>
                    <a:pt x="1722127" y="872808"/>
                    <a:pt x="1708123" y="872808"/>
                  </a:cubicBezTo>
                  <a:cubicBezTo>
                    <a:pt x="1673115" y="851868"/>
                    <a:pt x="1638106" y="844888"/>
                    <a:pt x="1603098" y="844888"/>
                  </a:cubicBezTo>
                  <a:cubicBezTo>
                    <a:pt x="1519078" y="844888"/>
                    <a:pt x="1463064" y="907709"/>
                    <a:pt x="1484069" y="991470"/>
                  </a:cubicBezTo>
                  <a:cubicBezTo>
                    <a:pt x="1512076" y="1082211"/>
                    <a:pt x="1568090" y="1165973"/>
                    <a:pt x="1645108" y="1221814"/>
                  </a:cubicBezTo>
                  <a:cubicBezTo>
                    <a:pt x="1701122" y="1263694"/>
                    <a:pt x="1757135" y="1256714"/>
                    <a:pt x="1806147" y="1207853"/>
                  </a:cubicBezTo>
                  <a:cubicBezTo>
                    <a:pt x="1827152" y="1186913"/>
                    <a:pt x="1834153" y="1165973"/>
                    <a:pt x="1813148" y="1138052"/>
                  </a:cubicBezTo>
                  <a:cubicBezTo>
                    <a:pt x="1799145" y="1124092"/>
                    <a:pt x="1785142" y="1103152"/>
                    <a:pt x="1771138" y="1082211"/>
                  </a:cubicBezTo>
                  <a:cubicBezTo>
                    <a:pt x="1750133" y="1054291"/>
                    <a:pt x="1743132" y="1054291"/>
                    <a:pt x="1708123" y="1068251"/>
                  </a:cubicBezTo>
                  <a:cubicBezTo>
                    <a:pt x="1701122" y="1075231"/>
                    <a:pt x="1694120" y="1075231"/>
                    <a:pt x="1687118" y="1075231"/>
                  </a:cubicBezTo>
                  <a:cubicBezTo>
                    <a:pt x="1701122" y="1054291"/>
                    <a:pt x="1722127" y="1040331"/>
                    <a:pt x="1743132" y="1026371"/>
                  </a:cubicBezTo>
                  <a:cubicBezTo>
                    <a:pt x="1764137" y="1012410"/>
                    <a:pt x="1785142" y="991470"/>
                    <a:pt x="1806147" y="977510"/>
                  </a:cubicBezTo>
                  <a:cubicBezTo>
                    <a:pt x="1827152" y="963549"/>
                    <a:pt x="1841155" y="949589"/>
                    <a:pt x="1862160" y="935629"/>
                  </a:cubicBezTo>
                  <a:cubicBezTo>
                    <a:pt x="1869162" y="935629"/>
                    <a:pt x="1869162" y="935629"/>
                    <a:pt x="1869162" y="942609"/>
                  </a:cubicBezTo>
                  <a:cubicBezTo>
                    <a:pt x="1869162" y="942609"/>
                    <a:pt x="1862160" y="949589"/>
                    <a:pt x="1862160" y="949589"/>
                  </a:cubicBezTo>
                  <a:cubicBezTo>
                    <a:pt x="1841155" y="984490"/>
                    <a:pt x="1834153" y="998450"/>
                    <a:pt x="1862160" y="1026371"/>
                  </a:cubicBezTo>
                  <a:cubicBezTo>
                    <a:pt x="1876164" y="1054291"/>
                    <a:pt x="1897169" y="1075231"/>
                    <a:pt x="1911172" y="1096172"/>
                  </a:cubicBezTo>
                  <a:cubicBezTo>
                    <a:pt x="1911172" y="1103152"/>
                    <a:pt x="1911172" y="1103152"/>
                    <a:pt x="1911172" y="1110132"/>
                  </a:cubicBezTo>
                  <a:cubicBezTo>
                    <a:pt x="1855159" y="1193893"/>
                    <a:pt x="1785142" y="1263694"/>
                    <a:pt x="1680116" y="1291615"/>
                  </a:cubicBezTo>
                  <a:cubicBezTo>
                    <a:pt x="1638106" y="1305575"/>
                    <a:pt x="1596096" y="1298595"/>
                    <a:pt x="1554086" y="1277655"/>
                  </a:cubicBezTo>
                  <a:cubicBezTo>
                    <a:pt x="1414053" y="1207853"/>
                    <a:pt x="1337034" y="991470"/>
                    <a:pt x="1505074" y="851868"/>
                  </a:cubicBezTo>
                  <a:cubicBezTo>
                    <a:pt x="1526079" y="837907"/>
                    <a:pt x="1561088" y="830927"/>
                    <a:pt x="1589095" y="816967"/>
                  </a:cubicBezTo>
                  <a:cubicBezTo>
                    <a:pt x="1596096" y="809987"/>
                    <a:pt x="1603098" y="809987"/>
                    <a:pt x="1610100" y="809987"/>
                  </a:cubicBezTo>
                  <a:cubicBezTo>
                    <a:pt x="1645108" y="796027"/>
                    <a:pt x="1645108" y="796027"/>
                    <a:pt x="1645108" y="761126"/>
                  </a:cubicBezTo>
                  <a:cubicBezTo>
                    <a:pt x="1645108" y="761126"/>
                    <a:pt x="1645108" y="761126"/>
                    <a:pt x="1645108" y="754146"/>
                  </a:cubicBezTo>
                  <a:cubicBezTo>
                    <a:pt x="1645108" y="754146"/>
                    <a:pt x="1645108" y="754146"/>
                    <a:pt x="1645108" y="747166"/>
                  </a:cubicBezTo>
                  <a:close/>
                </a:path>
                <a:path w="6748090" h="6732364">
                  <a:moveTo>
                    <a:pt x="3442894" y="724358"/>
                  </a:moveTo>
                  <a:cubicBezTo>
                    <a:pt x="3414822" y="731436"/>
                    <a:pt x="3414822" y="717279"/>
                    <a:pt x="3407804" y="703122"/>
                  </a:cubicBezTo>
                  <a:cubicBezTo>
                    <a:pt x="3337625" y="625260"/>
                    <a:pt x="3274463" y="540319"/>
                    <a:pt x="3211302" y="455378"/>
                  </a:cubicBezTo>
                  <a:cubicBezTo>
                    <a:pt x="3183230" y="427064"/>
                    <a:pt x="3155159" y="391672"/>
                    <a:pt x="3127087" y="356280"/>
                  </a:cubicBezTo>
                  <a:cubicBezTo>
                    <a:pt x="3127087" y="370437"/>
                    <a:pt x="3120069" y="377515"/>
                    <a:pt x="3120069" y="384594"/>
                  </a:cubicBezTo>
                  <a:cubicBezTo>
                    <a:pt x="3120069" y="469535"/>
                    <a:pt x="3120069" y="547397"/>
                    <a:pt x="3120069" y="632338"/>
                  </a:cubicBezTo>
                  <a:cubicBezTo>
                    <a:pt x="3120069" y="681887"/>
                    <a:pt x="3127087" y="688966"/>
                    <a:pt x="3176212" y="703122"/>
                  </a:cubicBezTo>
                  <a:cubicBezTo>
                    <a:pt x="3176212" y="710201"/>
                    <a:pt x="3183230" y="710201"/>
                    <a:pt x="3183230" y="717279"/>
                  </a:cubicBezTo>
                  <a:cubicBezTo>
                    <a:pt x="3162177" y="724358"/>
                    <a:pt x="3070944" y="724358"/>
                    <a:pt x="3035854" y="717279"/>
                  </a:cubicBezTo>
                  <a:cubicBezTo>
                    <a:pt x="3042872" y="710201"/>
                    <a:pt x="3049890" y="703122"/>
                    <a:pt x="3056908" y="703122"/>
                  </a:cubicBezTo>
                  <a:cubicBezTo>
                    <a:pt x="3084979" y="696044"/>
                    <a:pt x="3099015" y="681887"/>
                    <a:pt x="3099015" y="646495"/>
                  </a:cubicBezTo>
                  <a:cubicBezTo>
                    <a:pt x="3099015" y="547397"/>
                    <a:pt x="3099015" y="441221"/>
                    <a:pt x="3099015" y="335045"/>
                  </a:cubicBezTo>
                  <a:cubicBezTo>
                    <a:pt x="3099015" y="313810"/>
                    <a:pt x="3084979" y="299653"/>
                    <a:pt x="3077962" y="292574"/>
                  </a:cubicBezTo>
                  <a:cubicBezTo>
                    <a:pt x="3063926" y="278417"/>
                    <a:pt x="3049890" y="264261"/>
                    <a:pt x="3035854" y="250104"/>
                  </a:cubicBezTo>
                  <a:cubicBezTo>
                    <a:pt x="3063926" y="243025"/>
                    <a:pt x="3084979" y="250104"/>
                    <a:pt x="3106033" y="243025"/>
                  </a:cubicBezTo>
                  <a:cubicBezTo>
                    <a:pt x="3162177" y="235947"/>
                    <a:pt x="3190248" y="257182"/>
                    <a:pt x="3225338" y="299653"/>
                  </a:cubicBezTo>
                  <a:cubicBezTo>
                    <a:pt x="3274463" y="370437"/>
                    <a:pt x="3330607" y="441221"/>
                    <a:pt x="3386750" y="512005"/>
                  </a:cubicBezTo>
                  <a:cubicBezTo>
                    <a:pt x="3393768" y="519084"/>
                    <a:pt x="3400786" y="526162"/>
                    <a:pt x="3414822" y="533240"/>
                  </a:cubicBezTo>
                  <a:cubicBezTo>
                    <a:pt x="3414822" y="526162"/>
                    <a:pt x="3414822" y="512005"/>
                    <a:pt x="3414822" y="504927"/>
                  </a:cubicBezTo>
                  <a:cubicBezTo>
                    <a:pt x="3414822" y="448299"/>
                    <a:pt x="3414822" y="398751"/>
                    <a:pt x="3414822" y="342123"/>
                  </a:cubicBezTo>
                  <a:cubicBezTo>
                    <a:pt x="3414822" y="299653"/>
                    <a:pt x="3407804" y="264261"/>
                    <a:pt x="3358678" y="257182"/>
                  </a:cubicBezTo>
                  <a:cubicBezTo>
                    <a:pt x="3358678" y="257182"/>
                    <a:pt x="3351661" y="257182"/>
                    <a:pt x="3351661" y="257182"/>
                  </a:cubicBezTo>
                  <a:cubicBezTo>
                    <a:pt x="3372714" y="243025"/>
                    <a:pt x="3463947" y="243025"/>
                    <a:pt x="3492019" y="250104"/>
                  </a:cubicBezTo>
                  <a:cubicBezTo>
                    <a:pt x="3485001" y="257182"/>
                    <a:pt x="3485001" y="257182"/>
                    <a:pt x="3477983" y="264261"/>
                  </a:cubicBezTo>
                  <a:cubicBezTo>
                    <a:pt x="3449911" y="271339"/>
                    <a:pt x="3435876" y="292574"/>
                    <a:pt x="3442894" y="320888"/>
                  </a:cubicBezTo>
                  <a:cubicBezTo>
                    <a:pt x="3442894" y="356280"/>
                    <a:pt x="3442894" y="391672"/>
                    <a:pt x="3442894" y="419986"/>
                  </a:cubicBezTo>
                  <a:cubicBezTo>
                    <a:pt x="3442894" y="512005"/>
                    <a:pt x="3442894" y="596946"/>
                    <a:pt x="3442894" y="688966"/>
                  </a:cubicBezTo>
                  <a:cubicBezTo>
                    <a:pt x="3442894" y="703122"/>
                    <a:pt x="3442894" y="710201"/>
                    <a:pt x="3442894" y="724358"/>
                  </a:cubicBezTo>
                  <a:close/>
                </a:path>
                <a:path w="6748090" h="6732364">
                  <a:moveTo>
                    <a:pt x="3657969" y="6457091"/>
                  </a:moveTo>
                  <a:cubicBezTo>
                    <a:pt x="3749988" y="6421644"/>
                    <a:pt x="3799537" y="6343659"/>
                    <a:pt x="3813694" y="6244406"/>
                  </a:cubicBezTo>
                  <a:cubicBezTo>
                    <a:pt x="3792459" y="6251496"/>
                    <a:pt x="3778302" y="6258585"/>
                    <a:pt x="3757067" y="6265675"/>
                  </a:cubicBezTo>
                  <a:cubicBezTo>
                    <a:pt x="3693361" y="6279854"/>
                    <a:pt x="3643812" y="6251496"/>
                    <a:pt x="3615498" y="6187690"/>
                  </a:cubicBezTo>
                  <a:cubicBezTo>
                    <a:pt x="3594263" y="6138064"/>
                    <a:pt x="3601341" y="6088437"/>
                    <a:pt x="3615498" y="6045900"/>
                  </a:cubicBezTo>
                  <a:cubicBezTo>
                    <a:pt x="3643812" y="5989184"/>
                    <a:pt x="3686282" y="5960826"/>
                    <a:pt x="3742910" y="5960826"/>
                  </a:cubicBezTo>
                  <a:cubicBezTo>
                    <a:pt x="3799537" y="5953737"/>
                    <a:pt x="3849086" y="5975005"/>
                    <a:pt x="3884478" y="6031721"/>
                  </a:cubicBezTo>
                  <a:cubicBezTo>
                    <a:pt x="3948184" y="6138064"/>
                    <a:pt x="3926949" y="6286943"/>
                    <a:pt x="3834929" y="6372017"/>
                  </a:cubicBezTo>
                  <a:cubicBezTo>
                    <a:pt x="3792459" y="6414554"/>
                    <a:pt x="3714596" y="6450002"/>
                    <a:pt x="3657969" y="6457091"/>
                  </a:cubicBezTo>
                  <a:close/>
                  <a:moveTo>
                    <a:pt x="3813694" y="6180601"/>
                  </a:moveTo>
                  <a:cubicBezTo>
                    <a:pt x="3813694" y="6180601"/>
                    <a:pt x="3813694" y="6180601"/>
                    <a:pt x="3820772" y="6180601"/>
                  </a:cubicBezTo>
                  <a:cubicBezTo>
                    <a:pt x="3806616" y="6130974"/>
                    <a:pt x="3799537" y="6088437"/>
                    <a:pt x="3792459" y="6038811"/>
                  </a:cubicBezTo>
                  <a:cubicBezTo>
                    <a:pt x="3785380" y="6024632"/>
                    <a:pt x="3778302" y="6010453"/>
                    <a:pt x="3771224" y="5996274"/>
                  </a:cubicBezTo>
                  <a:cubicBezTo>
                    <a:pt x="3764145" y="5982095"/>
                    <a:pt x="3749988" y="5975005"/>
                    <a:pt x="3728753" y="5975005"/>
                  </a:cubicBezTo>
                  <a:cubicBezTo>
                    <a:pt x="3714596" y="5982095"/>
                    <a:pt x="3700439" y="5989184"/>
                    <a:pt x="3700439" y="6010453"/>
                  </a:cubicBezTo>
                  <a:cubicBezTo>
                    <a:pt x="3700439" y="6017542"/>
                    <a:pt x="3693361" y="6024632"/>
                    <a:pt x="3693361" y="6024632"/>
                  </a:cubicBezTo>
                  <a:cubicBezTo>
                    <a:pt x="3700439" y="6081348"/>
                    <a:pt x="3707518" y="6130974"/>
                    <a:pt x="3721675" y="6180601"/>
                  </a:cubicBezTo>
                  <a:cubicBezTo>
                    <a:pt x="3728753" y="6194780"/>
                    <a:pt x="3735831" y="6201869"/>
                    <a:pt x="3742910" y="6216048"/>
                  </a:cubicBezTo>
                  <a:cubicBezTo>
                    <a:pt x="3757067" y="6230227"/>
                    <a:pt x="3771224" y="6230227"/>
                    <a:pt x="3799537" y="6230227"/>
                  </a:cubicBezTo>
                  <a:cubicBezTo>
                    <a:pt x="3820772" y="6223138"/>
                    <a:pt x="3813694" y="6201869"/>
                    <a:pt x="3813694" y="6187690"/>
                  </a:cubicBezTo>
                  <a:cubicBezTo>
                    <a:pt x="3813694" y="6187690"/>
                    <a:pt x="3813694" y="6180601"/>
                    <a:pt x="3813694" y="6180601"/>
                  </a:cubicBezTo>
                  <a:close/>
                </a:path>
                <a:path w="6748090" h="6732364">
                  <a:moveTo>
                    <a:pt x="2509368" y="378945"/>
                  </a:moveTo>
                  <a:cubicBezTo>
                    <a:pt x="2530187" y="358109"/>
                    <a:pt x="2613462" y="337272"/>
                    <a:pt x="2648160" y="330326"/>
                  </a:cubicBezTo>
                  <a:cubicBezTo>
                    <a:pt x="2641221" y="337272"/>
                    <a:pt x="2641221" y="344217"/>
                    <a:pt x="2634281" y="351163"/>
                  </a:cubicBezTo>
                  <a:cubicBezTo>
                    <a:pt x="2613462" y="365054"/>
                    <a:pt x="2606523" y="385891"/>
                    <a:pt x="2613462" y="413674"/>
                  </a:cubicBezTo>
                  <a:cubicBezTo>
                    <a:pt x="2634281" y="476184"/>
                    <a:pt x="2655100" y="545641"/>
                    <a:pt x="2668979" y="608151"/>
                  </a:cubicBezTo>
                  <a:cubicBezTo>
                    <a:pt x="2675919" y="642880"/>
                    <a:pt x="2682858" y="677608"/>
                    <a:pt x="2682858" y="712336"/>
                  </a:cubicBezTo>
                  <a:cubicBezTo>
                    <a:pt x="2689798" y="754010"/>
                    <a:pt x="2675919" y="781792"/>
                    <a:pt x="2648160" y="802629"/>
                  </a:cubicBezTo>
                  <a:cubicBezTo>
                    <a:pt x="2592643" y="844303"/>
                    <a:pt x="2523247" y="865140"/>
                    <a:pt x="2453851" y="858194"/>
                  </a:cubicBezTo>
                  <a:cubicBezTo>
                    <a:pt x="2412213" y="851249"/>
                    <a:pt x="2384455" y="830412"/>
                    <a:pt x="2363636" y="788738"/>
                  </a:cubicBezTo>
                  <a:cubicBezTo>
                    <a:pt x="2356696" y="774847"/>
                    <a:pt x="2349757" y="760955"/>
                    <a:pt x="2349757" y="747064"/>
                  </a:cubicBezTo>
                  <a:cubicBezTo>
                    <a:pt x="2328938" y="670662"/>
                    <a:pt x="2308119" y="594260"/>
                    <a:pt x="2287300" y="517858"/>
                  </a:cubicBezTo>
                  <a:cubicBezTo>
                    <a:pt x="2287300" y="517858"/>
                    <a:pt x="2280361" y="510913"/>
                    <a:pt x="2280361" y="503967"/>
                  </a:cubicBezTo>
                  <a:cubicBezTo>
                    <a:pt x="2273421" y="483130"/>
                    <a:pt x="2259542" y="469239"/>
                    <a:pt x="2231783" y="469239"/>
                  </a:cubicBezTo>
                  <a:cubicBezTo>
                    <a:pt x="2224844" y="469239"/>
                    <a:pt x="2224844" y="469239"/>
                    <a:pt x="2217904" y="462293"/>
                  </a:cubicBezTo>
                  <a:cubicBezTo>
                    <a:pt x="2273421" y="434511"/>
                    <a:pt x="2342817" y="420619"/>
                    <a:pt x="2405274" y="399782"/>
                  </a:cubicBezTo>
                  <a:cubicBezTo>
                    <a:pt x="2412213" y="399782"/>
                    <a:pt x="2419153" y="399782"/>
                    <a:pt x="2426093" y="399782"/>
                  </a:cubicBezTo>
                  <a:cubicBezTo>
                    <a:pt x="2426093" y="399782"/>
                    <a:pt x="2426093" y="399782"/>
                    <a:pt x="2426093" y="406728"/>
                  </a:cubicBezTo>
                  <a:cubicBezTo>
                    <a:pt x="2419153" y="406728"/>
                    <a:pt x="2412213" y="413674"/>
                    <a:pt x="2405274" y="413674"/>
                  </a:cubicBezTo>
                  <a:cubicBezTo>
                    <a:pt x="2384455" y="427565"/>
                    <a:pt x="2377515" y="441456"/>
                    <a:pt x="2384455" y="469239"/>
                  </a:cubicBezTo>
                  <a:cubicBezTo>
                    <a:pt x="2405274" y="559532"/>
                    <a:pt x="2433032" y="649825"/>
                    <a:pt x="2453851" y="740119"/>
                  </a:cubicBezTo>
                  <a:cubicBezTo>
                    <a:pt x="2460791" y="747064"/>
                    <a:pt x="2460791" y="747064"/>
                    <a:pt x="2460791" y="754010"/>
                  </a:cubicBezTo>
                  <a:cubicBezTo>
                    <a:pt x="2481609" y="802629"/>
                    <a:pt x="2516308" y="823466"/>
                    <a:pt x="2564885" y="816521"/>
                  </a:cubicBezTo>
                  <a:cubicBezTo>
                    <a:pt x="2627341" y="802629"/>
                    <a:pt x="2662040" y="767901"/>
                    <a:pt x="2662040" y="712336"/>
                  </a:cubicBezTo>
                  <a:cubicBezTo>
                    <a:pt x="2662040" y="684553"/>
                    <a:pt x="2655100" y="663717"/>
                    <a:pt x="2655100" y="642880"/>
                  </a:cubicBezTo>
                  <a:cubicBezTo>
                    <a:pt x="2634281" y="573423"/>
                    <a:pt x="2613462" y="503967"/>
                    <a:pt x="2592643" y="434511"/>
                  </a:cubicBezTo>
                  <a:cubicBezTo>
                    <a:pt x="2578764" y="385891"/>
                    <a:pt x="2571825" y="378945"/>
                    <a:pt x="2523247" y="378945"/>
                  </a:cubicBezTo>
                  <a:cubicBezTo>
                    <a:pt x="2516308" y="378945"/>
                    <a:pt x="2516308" y="378945"/>
                    <a:pt x="2509368" y="378945"/>
                  </a:cubicBezTo>
                  <a:close/>
                </a:path>
                <a:path w="6748090" h="6732364">
                  <a:moveTo>
                    <a:pt x="5788572" y="2293059"/>
                  </a:moveTo>
                  <a:cubicBezTo>
                    <a:pt x="5837354" y="2272086"/>
                    <a:pt x="5886137" y="2251113"/>
                    <a:pt x="5927950" y="2230139"/>
                  </a:cubicBezTo>
                  <a:cubicBezTo>
                    <a:pt x="5941888" y="2244121"/>
                    <a:pt x="5934919" y="2251113"/>
                    <a:pt x="5927950" y="2258104"/>
                  </a:cubicBezTo>
                  <a:cubicBezTo>
                    <a:pt x="5907043" y="2279077"/>
                    <a:pt x="5886137" y="2300050"/>
                    <a:pt x="5872199" y="2321023"/>
                  </a:cubicBezTo>
                  <a:cubicBezTo>
                    <a:pt x="5844323" y="2369960"/>
                    <a:pt x="5851292" y="2411906"/>
                    <a:pt x="5879168" y="2460843"/>
                  </a:cubicBezTo>
                  <a:cubicBezTo>
                    <a:pt x="5900074" y="2488808"/>
                    <a:pt x="5920981" y="2495799"/>
                    <a:pt x="5955826" y="2488808"/>
                  </a:cubicBezTo>
                  <a:cubicBezTo>
                    <a:pt x="5983701" y="2481817"/>
                    <a:pt x="6004608" y="2460843"/>
                    <a:pt x="6011577" y="2432879"/>
                  </a:cubicBezTo>
                  <a:cubicBezTo>
                    <a:pt x="6011577" y="2418897"/>
                    <a:pt x="6011577" y="2397924"/>
                    <a:pt x="6011577" y="2383942"/>
                  </a:cubicBezTo>
                  <a:cubicBezTo>
                    <a:pt x="6018546" y="2335005"/>
                    <a:pt x="6018546" y="2286068"/>
                    <a:pt x="6032483" y="2237130"/>
                  </a:cubicBezTo>
                  <a:cubicBezTo>
                    <a:pt x="6046421" y="2181202"/>
                    <a:pt x="6088235" y="2153238"/>
                    <a:pt x="6143986" y="2146247"/>
                  </a:cubicBezTo>
                  <a:cubicBezTo>
                    <a:pt x="6185799" y="2139256"/>
                    <a:pt x="6220644" y="2160229"/>
                    <a:pt x="6248519" y="2188193"/>
                  </a:cubicBezTo>
                  <a:cubicBezTo>
                    <a:pt x="6276395" y="2223148"/>
                    <a:pt x="6290333" y="2265095"/>
                    <a:pt x="6297302" y="2307041"/>
                  </a:cubicBezTo>
                  <a:cubicBezTo>
                    <a:pt x="6297302" y="2321023"/>
                    <a:pt x="6297302" y="2328014"/>
                    <a:pt x="6297302" y="2335005"/>
                  </a:cubicBezTo>
                  <a:cubicBezTo>
                    <a:pt x="6297302" y="2348987"/>
                    <a:pt x="6304271" y="2362969"/>
                    <a:pt x="6318208" y="2362969"/>
                  </a:cubicBezTo>
                  <a:cubicBezTo>
                    <a:pt x="6325177" y="2362969"/>
                    <a:pt x="6332146" y="2369960"/>
                    <a:pt x="6339115" y="2376951"/>
                  </a:cubicBezTo>
                  <a:cubicBezTo>
                    <a:pt x="6311239" y="2397924"/>
                    <a:pt x="6227613" y="2432879"/>
                    <a:pt x="6199737" y="2432879"/>
                  </a:cubicBezTo>
                  <a:cubicBezTo>
                    <a:pt x="6206706" y="2418897"/>
                    <a:pt x="6213675" y="2411906"/>
                    <a:pt x="6220644" y="2404915"/>
                  </a:cubicBezTo>
                  <a:cubicBezTo>
                    <a:pt x="6241550" y="2376951"/>
                    <a:pt x="6262457" y="2355978"/>
                    <a:pt x="6269426" y="2321023"/>
                  </a:cubicBezTo>
                  <a:cubicBezTo>
                    <a:pt x="6276395" y="2286068"/>
                    <a:pt x="6269426" y="2251113"/>
                    <a:pt x="6241550" y="2223148"/>
                  </a:cubicBezTo>
                  <a:cubicBezTo>
                    <a:pt x="6213675" y="2188193"/>
                    <a:pt x="6157924" y="2195184"/>
                    <a:pt x="6137017" y="2237130"/>
                  </a:cubicBezTo>
                  <a:cubicBezTo>
                    <a:pt x="6130048" y="2251113"/>
                    <a:pt x="6130048" y="2272086"/>
                    <a:pt x="6130048" y="2286068"/>
                  </a:cubicBezTo>
                  <a:cubicBezTo>
                    <a:pt x="6123079" y="2328014"/>
                    <a:pt x="6130048" y="2369960"/>
                    <a:pt x="6123079" y="2411906"/>
                  </a:cubicBezTo>
                  <a:cubicBezTo>
                    <a:pt x="6116110" y="2432879"/>
                    <a:pt x="6116110" y="2460843"/>
                    <a:pt x="6102172" y="2488808"/>
                  </a:cubicBezTo>
                  <a:cubicBezTo>
                    <a:pt x="6060359" y="2558718"/>
                    <a:pt x="5955826" y="2579691"/>
                    <a:pt x="5893105" y="2509781"/>
                  </a:cubicBezTo>
                  <a:cubicBezTo>
                    <a:pt x="5865230" y="2467834"/>
                    <a:pt x="5844323" y="2425888"/>
                    <a:pt x="5837354" y="2376951"/>
                  </a:cubicBezTo>
                  <a:cubicBezTo>
                    <a:pt x="5823416" y="2328014"/>
                    <a:pt x="5823416" y="2328014"/>
                    <a:pt x="5788572" y="2293059"/>
                  </a:cubicBezTo>
                  <a:close/>
                </a:path>
                <a:path w="6748090" h="6732364">
                  <a:moveTo>
                    <a:pt x="6247494" y="4487368"/>
                  </a:moveTo>
                  <a:cubicBezTo>
                    <a:pt x="6254542" y="4480377"/>
                    <a:pt x="6254542" y="4473386"/>
                    <a:pt x="6254542" y="4466395"/>
                  </a:cubicBezTo>
                  <a:cubicBezTo>
                    <a:pt x="6268637" y="4424449"/>
                    <a:pt x="6261589" y="4417458"/>
                    <a:pt x="6212255" y="4417458"/>
                  </a:cubicBezTo>
                  <a:cubicBezTo>
                    <a:pt x="6177016" y="4424449"/>
                    <a:pt x="6148825" y="4424449"/>
                    <a:pt x="6113586" y="4431440"/>
                  </a:cubicBezTo>
                  <a:cubicBezTo>
                    <a:pt x="6092443" y="4431440"/>
                    <a:pt x="6078347" y="4431440"/>
                    <a:pt x="6057204" y="4431440"/>
                  </a:cubicBezTo>
                  <a:cubicBezTo>
                    <a:pt x="6050156" y="4438431"/>
                    <a:pt x="6043108" y="4438431"/>
                    <a:pt x="6029013" y="4438431"/>
                  </a:cubicBezTo>
                  <a:cubicBezTo>
                    <a:pt x="6043108" y="4459404"/>
                    <a:pt x="6057204" y="4480377"/>
                    <a:pt x="6071299" y="4494359"/>
                  </a:cubicBezTo>
                  <a:cubicBezTo>
                    <a:pt x="6085395" y="4522323"/>
                    <a:pt x="6106538" y="4543296"/>
                    <a:pt x="6127682" y="4571260"/>
                  </a:cubicBezTo>
                  <a:cubicBezTo>
                    <a:pt x="6134729" y="4578251"/>
                    <a:pt x="6141777" y="4592234"/>
                    <a:pt x="6148825" y="4599225"/>
                  </a:cubicBezTo>
                  <a:cubicBezTo>
                    <a:pt x="6169968" y="4613207"/>
                    <a:pt x="6184064" y="4613207"/>
                    <a:pt x="6198159" y="4592234"/>
                  </a:cubicBezTo>
                  <a:cubicBezTo>
                    <a:pt x="6205207" y="4585243"/>
                    <a:pt x="6212255" y="4578251"/>
                    <a:pt x="6219303" y="4564269"/>
                  </a:cubicBezTo>
                  <a:cubicBezTo>
                    <a:pt x="6219303" y="4592234"/>
                    <a:pt x="6191112" y="4683117"/>
                    <a:pt x="6169968" y="4711081"/>
                  </a:cubicBezTo>
                  <a:cubicBezTo>
                    <a:pt x="6169968" y="4704090"/>
                    <a:pt x="6162921" y="4704090"/>
                    <a:pt x="6162921" y="4704090"/>
                  </a:cubicBezTo>
                  <a:cubicBezTo>
                    <a:pt x="6162921" y="4676126"/>
                    <a:pt x="6148825" y="4655153"/>
                    <a:pt x="6134729" y="4627189"/>
                  </a:cubicBezTo>
                  <a:cubicBezTo>
                    <a:pt x="6092443" y="4578251"/>
                    <a:pt x="6057204" y="4522323"/>
                    <a:pt x="6014917" y="4466395"/>
                  </a:cubicBezTo>
                  <a:cubicBezTo>
                    <a:pt x="6007869" y="4452413"/>
                    <a:pt x="6000822" y="4445422"/>
                    <a:pt x="5979678" y="4438431"/>
                  </a:cubicBezTo>
                  <a:cubicBezTo>
                    <a:pt x="5951487" y="4424449"/>
                    <a:pt x="5916248" y="4410467"/>
                    <a:pt x="5888057" y="4396485"/>
                  </a:cubicBezTo>
                  <a:cubicBezTo>
                    <a:pt x="5845770" y="4382503"/>
                    <a:pt x="5838723" y="4382503"/>
                    <a:pt x="5810532" y="4424449"/>
                  </a:cubicBezTo>
                  <a:cubicBezTo>
                    <a:pt x="5810532" y="4424449"/>
                    <a:pt x="5803484" y="4424449"/>
                    <a:pt x="5803484" y="4431440"/>
                  </a:cubicBezTo>
                  <a:cubicBezTo>
                    <a:pt x="5803484" y="4424449"/>
                    <a:pt x="5796436" y="4424449"/>
                    <a:pt x="5796436" y="4417458"/>
                  </a:cubicBezTo>
                  <a:cubicBezTo>
                    <a:pt x="5824627" y="4347548"/>
                    <a:pt x="5852818" y="4284628"/>
                    <a:pt x="5881009" y="4214718"/>
                  </a:cubicBezTo>
                  <a:cubicBezTo>
                    <a:pt x="5881009" y="4214718"/>
                    <a:pt x="5881009" y="4207727"/>
                    <a:pt x="5888057" y="4207727"/>
                  </a:cubicBezTo>
                  <a:cubicBezTo>
                    <a:pt x="5888057" y="4214718"/>
                    <a:pt x="5888057" y="4221709"/>
                    <a:pt x="5888057" y="4228700"/>
                  </a:cubicBezTo>
                  <a:cubicBezTo>
                    <a:pt x="5881009" y="4263655"/>
                    <a:pt x="5888057" y="4277637"/>
                    <a:pt x="5923296" y="4291619"/>
                  </a:cubicBezTo>
                  <a:cubicBezTo>
                    <a:pt x="5951487" y="4305601"/>
                    <a:pt x="5979678" y="4319583"/>
                    <a:pt x="6007869" y="4326574"/>
                  </a:cubicBezTo>
                  <a:cubicBezTo>
                    <a:pt x="6014917" y="4333566"/>
                    <a:pt x="6029013" y="4333566"/>
                    <a:pt x="6036060" y="4333566"/>
                  </a:cubicBezTo>
                  <a:cubicBezTo>
                    <a:pt x="6113586" y="4326574"/>
                    <a:pt x="6191112" y="4312592"/>
                    <a:pt x="6268637" y="4305601"/>
                  </a:cubicBezTo>
                  <a:cubicBezTo>
                    <a:pt x="6289781" y="4298610"/>
                    <a:pt x="6317972" y="4291619"/>
                    <a:pt x="6332067" y="4263655"/>
                  </a:cubicBezTo>
                  <a:cubicBezTo>
                    <a:pt x="6339115" y="4270646"/>
                    <a:pt x="6339115" y="4277637"/>
                    <a:pt x="6339115" y="4277637"/>
                  </a:cubicBezTo>
                  <a:cubicBezTo>
                    <a:pt x="6317972" y="4347548"/>
                    <a:pt x="6289781" y="4410467"/>
                    <a:pt x="6261589" y="4480377"/>
                  </a:cubicBezTo>
                  <a:cubicBezTo>
                    <a:pt x="6261589" y="4480377"/>
                    <a:pt x="6261589" y="4480377"/>
                    <a:pt x="6247494" y="4487368"/>
                  </a:cubicBezTo>
                  <a:close/>
                </a:path>
                <a:path w="6748090" h="6732364">
                  <a:moveTo>
                    <a:pt x="6028335" y="3498725"/>
                  </a:moveTo>
                  <a:cubicBezTo>
                    <a:pt x="6028335" y="3505687"/>
                    <a:pt x="6028335" y="3512650"/>
                    <a:pt x="6028335" y="3519612"/>
                  </a:cubicBezTo>
                  <a:cubicBezTo>
                    <a:pt x="6035391" y="3547461"/>
                    <a:pt x="6049501" y="3561386"/>
                    <a:pt x="6077722" y="3568349"/>
                  </a:cubicBezTo>
                  <a:cubicBezTo>
                    <a:pt x="6134165" y="3568349"/>
                    <a:pt x="6197662" y="3575311"/>
                    <a:pt x="6254104" y="3582273"/>
                  </a:cubicBezTo>
                  <a:cubicBezTo>
                    <a:pt x="6310547" y="3582273"/>
                    <a:pt x="6366989" y="3589236"/>
                    <a:pt x="6423431" y="3589236"/>
                  </a:cubicBezTo>
                  <a:cubicBezTo>
                    <a:pt x="6430486" y="3589236"/>
                    <a:pt x="6437542" y="3589236"/>
                    <a:pt x="6444597" y="3589236"/>
                  </a:cubicBezTo>
                  <a:cubicBezTo>
                    <a:pt x="6451652" y="3568349"/>
                    <a:pt x="6444597" y="3547461"/>
                    <a:pt x="6437542" y="3526574"/>
                  </a:cubicBezTo>
                  <a:cubicBezTo>
                    <a:pt x="6430486" y="3498725"/>
                    <a:pt x="6423431" y="3484800"/>
                    <a:pt x="6402265" y="3470875"/>
                  </a:cubicBezTo>
                  <a:cubicBezTo>
                    <a:pt x="6381099" y="3456951"/>
                    <a:pt x="6359934" y="3449988"/>
                    <a:pt x="6345823" y="3436063"/>
                  </a:cubicBezTo>
                  <a:cubicBezTo>
                    <a:pt x="6388155" y="3429101"/>
                    <a:pt x="6430486" y="3436063"/>
                    <a:pt x="6472818" y="3443026"/>
                  </a:cubicBezTo>
                  <a:cubicBezTo>
                    <a:pt x="6465763" y="3575311"/>
                    <a:pt x="6451652" y="3714558"/>
                    <a:pt x="6444597" y="3853806"/>
                  </a:cubicBezTo>
                  <a:cubicBezTo>
                    <a:pt x="6402265" y="3853806"/>
                    <a:pt x="6359934" y="3853806"/>
                    <a:pt x="6317602" y="3846844"/>
                  </a:cubicBezTo>
                  <a:cubicBezTo>
                    <a:pt x="6317602" y="3839881"/>
                    <a:pt x="6317602" y="3832919"/>
                    <a:pt x="6324657" y="3825956"/>
                  </a:cubicBezTo>
                  <a:cubicBezTo>
                    <a:pt x="6324657" y="3825956"/>
                    <a:pt x="6331712" y="3825956"/>
                    <a:pt x="6338768" y="3825956"/>
                  </a:cubicBezTo>
                  <a:cubicBezTo>
                    <a:pt x="6402265" y="3812032"/>
                    <a:pt x="6437542" y="3777220"/>
                    <a:pt x="6437542" y="3707596"/>
                  </a:cubicBezTo>
                  <a:cubicBezTo>
                    <a:pt x="6430486" y="3700634"/>
                    <a:pt x="6423431" y="3700634"/>
                    <a:pt x="6416376" y="3700634"/>
                  </a:cubicBezTo>
                  <a:cubicBezTo>
                    <a:pt x="6317602" y="3693671"/>
                    <a:pt x="6211773" y="3686709"/>
                    <a:pt x="6112999" y="3679747"/>
                  </a:cubicBezTo>
                  <a:cubicBezTo>
                    <a:pt x="6098888" y="3679747"/>
                    <a:pt x="6084778" y="3672784"/>
                    <a:pt x="6077722" y="3672784"/>
                  </a:cubicBezTo>
                  <a:cubicBezTo>
                    <a:pt x="6042446" y="3672784"/>
                    <a:pt x="6021280" y="3679747"/>
                    <a:pt x="6014225" y="3714558"/>
                  </a:cubicBezTo>
                  <a:cubicBezTo>
                    <a:pt x="6014225" y="3721521"/>
                    <a:pt x="6014225" y="3728483"/>
                    <a:pt x="6007170" y="3742408"/>
                  </a:cubicBezTo>
                  <a:cubicBezTo>
                    <a:pt x="5993059" y="3714558"/>
                    <a:pt x="6007170" y="3693671"/>
                    <a:pt x="6007170" y="3679747"/>
                  </a:cubicBezTo>
                  <a:cubicBezTo>
                    <a:pt x="6007170" y="3658859"/>
                    <a:pt x="6007170" y="3637972"/>
                    <a:pt x="6007170" y="3617085"/>
                  </a:cubicBezTo>
                  <a:cubicBezTo>
                    <a:pt x="6007170" y="3596198"/>
                    <a:pt x="6007170" y="3575311"/>
                    <a:pt x="6014225" y="3554424"/>
                  </a:cubicBezTo>
                  <a:cubicBezTo>
                    <a:pt x="6014225" y="3533537"/>
                    <a:pt x="6007170" y="3512650"/>
                    <a:pt x="6021280" y="3491762"/>
                  </a:cubicBezTo>
                  <a:cubicBezTo>
                    <a:pt x="6021280" y="3491762"/>
                    <a:pt x="6021280" y="3498725"/>
                    <a:pt x="6028335" y="3498725"/>
                  </a:cubicBezTo>
                  <a:close/>
                </a:path>
                <a:path w="6748090" h="6732364">
                  <a:moveTo>
                    <a:pt x="4446896" y="967384"/>
                  </a:moveTo>
                  <a:cubicBezTo>
                    <a:pt x="4439805" y="946241"/>
                    <a:pt x="4439805" y="939193"/>
                    <a:pt x="4439805" y="925097"/>
                  </a:cubicBezTo>
                  <a:cubicBezTo>
                    <a:pt x="4439805" y="791190"/>
                    <a:pt x="4439805" y="657282"/>
                    <a:pt x="4439805" y="523374"/>
                  </a:cubicBezTo>
                  <a:cubicBezTo>
                    <a:pt x="4439805" y="488135"/>
                    <a:pt x="4439805" y="452896"/>
                    <a:pt x="4404348" y="431753"/>
                  </a:cubicBezTo>
                  <a:cubicBezTo>
                    <a:pt x="4432713" y="424705"/>
                    <a:pt x="4588722" y="495183"/>
                    <a:pt x="4609996" y="523374"/>
                  </a:cubicBezTo>
                  <a:cubicBezTo>
                    <a:pt x="4602905" y="516326"/>
                    <a:pt x="4595813" y="516326"/>
                    <a:pt x="4581631" y="516326"/>
                  </a:cubicBezTo>
                  <a:cubicBezTo>
                    <a:pt x="4560357" y="509278"/>
                    <a:pt x="4553266" y="516326"/>
                    <a:pt x="4546174" y="537469"/>
                  </a:cubicBezTo>
                  <a:cubicBezTo>
                    <a:pt x="4546174" y="544517"/>
                    <a:pt x="4546174" y="551565"/>
                    <a:pt x="4546174" y="558613"/>
                  </a:cubicBezTo>
                  <a:cubicBezTo>
                    <a:pt x="4539083" y="643186"/>
                    <a:pt x="4539083" y="727760"/>
                    <a:pt x="4539083" y="812333"/>
                  </a:cubicBezTo>
                  <a:cubicBezTo>
                    <a:pt x="4539083" y="812333"/>
                    <a:pt x="4539083" y="819381"/>
                    <a:pt x="4546174" y="826428"/>
                  </a:cubicBezTo>
                  <a:cubicBezTo>
                    <a:pt x="4546174" y="826428"/>
                    <a:pt x="4553266" y="826428"/>
                    <a:pt x="4553266" y="826428"/>
                  </a:cubicBezTo>
                  <a:cubicBezTo>
                    <a:pt x="4609996" y="762998"/>
                    <a:pt x="4666727" y="706616"/>
                    <a:pt x="4723457" y="643186"/>
                  </a:cubicBezTo>
                  <a:cubicBezTo>
                    <a:pt x="4723457" y="643186"/>
                    <a:pt x="4723457" y="643186"/>
                    <a:pt x="4723457" y="643186"/>
                  </a:cubicBezTo>
                  <a:cubicBezTo>
                    <a:pt x="4751822" y="607947"/>
                    <a:pt x="4751822" y="593852"/>
                    <a:pt x="4716366" y="572708"/>
                  </a:cubicBezTo>
                  <a:cubicBezTo>
                    <a:pt x="4709274" y="565661"/>
                    <a:pt x="4709274" y="565661"/>
                    <a:pt x="4709274" y="558613"/>
                  </a:cubicBezTo>
                  <a:cubicBezTo>
                    <a:pt x="4751822" y="565661"/>
                    <a:pt x="4794370" y="586804"/>
                    <a:pt x="4836918" y="607947"/>
                  </a:cubicBezTo>
                  <a:cubicBezTo>
                    <a:pt x="4829827" y="614995"/>
                    <a:pt x="4829827" y="614995"/>
                    <a:pt x="4822735" y="614995"/>
                  </a:cubicBezTo>
                  <a:cubicBezTo>
                    <a:pt x="4794370" y="614995"/>
                    <a:pt x="4773096" y="629091"/>
                    <a:pt x="4751822" y="650234"/>
                  </a:cubicBezTo>
                  <a:cubicBezTo>
                    <a:pt x="4659635" y="748903"/>
                    <a:pt x="4567448" y="847572"/>
                    <a:pt x="4475261" y="939193"/>
                  </a:cubicBezTo>
                  <a:cubicBezTo>
                    <a:pt x="4468170" y="946241"/>
                    <a:pt x="4461078" y="953288"/>
                    <a:pt x="4446896" y="967384"/>
                  </a:cubicBezTo>
                  <a:close/>
                </a:path>
                <a:path w="6748090" h="6732364">
                  <a:moveTo>
                    <a:pt x="479759" y="2224609"/>
                  </a:moveTo>
                  <a:cubicBezTo>
                    <a:pt x="479759" y="2189152"/>
                    <a:pt x="556525" y="2026052"/>
                    <a:pt x="584440" y="1997687"/>
                  </a:cubicBezTo>
                  <a:cubicBezTo>
                    <a:pt x="577461" y="2004778"/>
                    <a:pt x="577461" y="2011870"/>
                    <a:pt x="577461" y="2018961"/>
                  </a:cubicBezTo>
                  <a:cubicBezTo>
                    <a:pt x="570482" y="2061509"/>
                    <a:pt x="577461" y="2075691"/>
                    <a:pt x="612355" y="2089874"/>
                  </a:cubicBezTo>
                  <a:cubicBezTo>
                    <a:pt x="703078" y="2139513"/>
                    <a:pt x="793801" y="2189152"/>
                    <a:pt x="884525" y="2231700"/>
                  </a:cubicBezTo>
                  <a:cubicBezTo>
                    <a:pt x="919418" y="2252974"/>
                    <a:pt x="933376" y="2245883"/>
                    <a:pt x="954312" y="2217518"/>
                  </a:cubicBezTo>
                  <a:cubicBezTo>
                    <a:pt x="961291" y="2210426"/>
                    <a:pt x="968269" y="2203335"/>
                    <a:pt x="975248" y="2196244"/>
                  </a:cubicBezTo>
                  <a:cubicBezTo>
                    <a:pt x="968269" y="2224609"/>
                    <a:pt x="898482" y="2394800"/>
                    <a:pt x="870567" y="2430257"/>
                  </a:cubicBezTo>
                  <a:cubicBezTo>
                    <a:pt x="870567" y="2416074"/>
                    <a:pt x="870567" y="2408983"/>
                    <a:pt x="870567" y="2401892"/>
                  </a:cubicBezTo>
                  <a:cubicBezTo>
                    <a:pt x="877546" y="2366435"/>
                    <a:pt x="870567" y="2352253"/>
                    <a:pt x="842652" y="2330979"/>
                  </a:cubicBezTo>
                  <a:cubicBezTo>
                    <a:pt x="751929" y="2288431"/>
                    <a:pt x="661206" y="2238792"/>
                    <a:pt x="570482" y="2196244"/>
                  </a:cubicBezTo>
                  <a:cubicBezTo>
                    <a:pt x="528610" y="2174970"/>
                    <a:pt x="521631" y="2174970"/>
                    <a:pt x="486738" y="2210426"/>
                  </a:cubicBezTo>
                  <a:cubicBezTo>
                    <a:pt x="486738" y="2217518"/>
                    <a:pt x="486738" y="2217518"/>
                    <a:pt x="479759" y="2224609"/>
                  </a:cubicBezTo>
                  <a:close/>
                </a:path>
                <a:path w="6748090" h="6732364">
                  <a:moveTo>
                    <a:pt x="6019959" y="3122369"/>
                  </a:moveTo>
                  <a:cubicBezTo>
                    <a:pt x="6006053" y="3052459"/>
                    <a:pt x="5999100" y="2975558"/>
                    <a:pt x="5985194" y="2898656"/>
                  </a:cubicBezTo>
                  <a:cubicBezTo>
                    <a:pt x="5985194" y="2898656"/>
                    <a:pt x="5985194" y="2891665"/>
                    <a:pt x="5992147" y="2884674"/>
                  </a:cubicBezTo>
                  <a:cubicBezTo>
                    <a:pt x="5999100" y="2898656"/>
                    <a:pt x="5999100" y="2905647"/>
                    <a:pt x="6006053" y="2912638"/>
                  </a:cubicBezTo>
                  <a:cubicBezTo>
                    <a:pt x="6019959" y="2940602"/>
                    <a:pt x="6026912" y="2947593"/>
                    <a:pt x="6061677" y="2940602"/>
                  </a:cubicBezTo>
                  <a:cubicBezTo>
                    <a:pt x="6145114" y="2926620"/>
                    <a:pt x="6228550" y="2912638"/>
                    <a:pt x="6311986" y="2898656"/>
                  </a:cubicBezTo>
                  <a:cubicBezTo>
                    <a:pt x="6332845" y="2898656"/>
                    <a:pt x="6346752" y="2891665"/>
                    <a:pt x="6367611" y="2891665"/>
                  </a:cubicBezTo>
                  <a:cubicBezTo>
                    <a:pt x="6402376" y="2884674"/>
                    <a:pt x="6409329" y="2870692"/>
                    <a:pt x="6416282" y="2842728"/>
                  </a:cubicBezTo>
                  <a:cubicBezTo>
                    <a:pt x="6416282" y="2835737"/>
                    <a:pt x="6416282" y="2828746"/>
                    <a:pt x="6416282" y="2807773"/>
                  </a:cubicBezTo>
                  <a:cubicBezTo>
                    <a:pt x="6423235" y="2821755"/>
                    <a:pt x="6430188" y="2828746"/>
                    <a:pt x="6430188" y="2828746"/>
                  </a:cubicBezTo>
                  <a:cubicBezTo>
                    <a:pt x="6437141" y="2905647"/>
                    <a:pt x="6451047" y="2975558"/>
                    <a:pt x="6464953" y="3052459"/>
                  </a:cubicBezTo>
                  <a:cubicBezTo>
                    <a:pt x="6458000" y="3052459"/>
                    <a:pt x="6458000" y="3052459"/>
                    <a:pt x="6451047" y="3052459"/>
                  </a:cubicBezTo>
                  <a:cubicBezTo>
                    <a:pt x="6451047" y="3052459"/>
                    <a:pt x="6444094" y="3045468"/>
                    <a:pt x="6444094" y="3038477"/>
                  </a:cubicBezTo>
                  <a:cubicBezTo>
                    <a:pt x="6430188" y="3003522"/>
                    <a:pt x="6416282" y="2996531"/>
                    <a:pt x="6381517" y="2996531"/>
                  </a:cubicBezTo>
                  <a:cubicBezTo>
                    <a:pt x="6284174" y="3017504"/>
                    <a:pt x="6179879" y="3031486"/>
                    <a:pt x="6082536" y="3052459"/>
                  </a:cubicBezTo>
                  <a:cubicBezTo>
                    <a:pt x="6047771" y="3052459"/>
                    <a:pt x="6033865" y="3066441"/>
                    <a:pt x="6033865" y="3101396"/>
                  </a:cubicBezTo>
                  <a:cubicBezTo>
                    <a:pt x="6033865" y="3108387"/>
                    <a:pt x="6026912" y="3115378"/>
                    <a:pt x="6026912" y="3122369"/>
                  </a:cubicBezTo>
                  <a:cubicBezTo>
                    <a:pt x="6026912" y="3122369"/>
                    <a:pt x="6019959" y="3122369"/>
                    <a:pt x="6019959" y="3122369"/>
                  </a:cubicBezTo>
                  <a:close/>
                </a:path>
                <a:path w="6748090" h="6732364">
                  <a:moveTo>
                    <a:pt x="3766355" y="736830"/>
                  </a:moveTo>
                  <a:cubicBezTo>
                    <a:pt x="3773283" y="736830"/>
                    <a:pt x="3780212" y="736830"/>
                    <a:pt x="3787140" y="736830"/>
                  </a:cubicBezTo>
                  <a:cubicBezTo>
                    <a:pt x="3814855" y="729864"/>
                    <a:pt x="3828712" y="722898"/>
                    <a:pt x="3828712" y="688067"/>
                  </a:cubicBezTo>
                  <a:cubicBezTo>
                    <a:pt x="3835641" y="653237"/>
                    <a:pt x="3842569" y="618407"/>
                    <a:pt x="3849498" y="576610"/>
                  </a:cubicBezTo>
                  <a:cubicBezTo>
                    <a:pt x="3856427" y="513916"/>
                    <a:pt x="3863355" y="451221"/>
                    <a:pt x="3870284" y="388527"/>
                  </a:cubicBezTo>
                  <a:cubicBezTo>
                    <a:pt x="3870284" y="381561"/>
                    <a:pt x="3877213" y="374595"/>
                    <a:pt x="3877213" y="360663"/>
                  </a:cubicBezTo>
                  <a:cubicBezTo>
                    <a:pt x="3877213" y="325832"/>
                    <a:pt x="3870284" y="318866"/>
                    <a:pt x="3835641" y="304934"/>
                  </a:cubicBezTo>
                  <a:cubicBezTo>
                    <a:pt x="3828712" y="297968"/>
                    <a:pt x="3828712" y="297968"/>
                    <a:pt x="3821784" y="291002"/>
                  </a:cubicBezTo>
                  <a:cubicBezTo>
                    <a:pt x="3897998" y="297968"/>
                    <a:pt x="3974213" y="304934"/>
                    <a:pt x="4050428" y="318866"/>
                  </a:cubicBezTo>
                  <a:cubicBezTo>
                    <a:pt x="4050428" y="325832"/>
                    <a:pt x="4050428" y="325832"/>
                    <a:pt x="4050428" y="325832"/>
                  </a:cubicBezTo>
                  <a:cubicBezTo>
                    <a:pt x="4043499" y="325832"/>
                    <a:pt x="4036571" y="332798"/>
                    <a:pt x="4029642" y="332798"/>
                  </a:cubicBezTo>
                  <a:cubicBezTo>
                    <a:pt x="3994999" y="332798"/>
                    <a:pt x="3981142" y="339764"/>
                    <a:pt x="3981142" y="381561"/>
                  </a:cubicBezTo>
                  <a:cubicBezTo>
                    <a:pt x="3967285" y="458187"/>
                    <a:pt x="3953427" y="541780"/>
                    <a:pt x="3946499" y="618407"/>
                  </a:cubicBezTo>
                  <a:cubicBezTo>
                    <a:pt x="3939570" y="646271"/>
                    <a:pt x="3939570" y="674135"/>
                    <a:pt x="3932641" y="695033"/>
                  </a:cubicBezTo>
                  <a:cubicBezTo>
                    <a:pt x="3932641" y="736830"/>
                    <a:pt x="3939570" y="750762"/>
                    <a:pt x="3974213" y="764694"/>
                  </a:cubicBezTo>
                  <a:cubicBezTo>
                    <a:pt x="3981142" y="764694"/>
                    <a:pt x="3981142" y="771660"/>
                    <a:pt x="3988070" y="771660"/>
                  </a:cubicBezTo>
                  <a:cubicBezTo>
                    <a:pt x="3988070" y="771660"/>
                    <a:pt x="3988070" y="771660"/>
                    <a:pt x="3988070" y="778626"/>
                  </a:cubicBezTo>
                  <a:cubicBezTo>
                    <a:pt x="3911856" y="771660"/>
                    <a:pt x="3835641" y="764694"/>
                    <a:pt x="3759426" y="750762"/>
                  </a:cubicBezTo>
                  <a:cubicBezTo>
                    <a:pt x="3766355" y="743796"/>
                    <a:pt x="3766355" y="743796"/>
                    <a:pt x="3766355" y="736830"/>
                  </a:cubicBezTo>
                  <a:close/>
                </a:path>
                <a:path w="6748090" h="6732364">
                  <a:moveTo>
                    <a:pt x="1988914" y="6132048"/>
                  </a:moveTo>
                  <a:cubicBezTo>
                    <a:pt x="1995872" y="6132048"/>
                    <a:pt x="2009787" y="6132048"/>
                    <a:pt x="2016744" y="6139091"/>
                  </a:cubicBezTo>
                  <a:cubicBezTo>
                    <a:pt x="2051531" y="6146134"/>
                    <a:pt x="2072404" y="6139091"/>
                    <a:pt x="2093276" y="6103875"/>
                  </a:cubicBezTo>
                  <a:cubicBezTo>
                    <a:pt x="2128063" y="6019356"/>
                    <a:pt x="2169807" y="5934838"/>
                    <a:pt x="2204595" y="5857363"/>
                  </a:cubicBezTo>
                  <a:cubicBezTo>
                    <a:pt x="2211552" y="5850319"/>
                    <a:pt x="2211552" y="5843276"/>
                    <a:pt x="2211552" y="5836233"/>
                  </a:cubicBezTo>
                  <a:cubicBezTo>
                    <a:pt x="2218509" y="5808060"/>
                    <a:pt x="2211552" y="5793974"/>
                    <a:pt x="2183722" y="5786930"/>
                  </a:cubicBezTo>
                  <a:cubicBezTo>
                    <a:pt x="2176765" y="5786930"/>
                    <a:pt x="2162850" y="5786930"/>
                    <a:pt x="2141978" y="5779887"/>
                  </a:cubicBezTo>
                  <a:cubicBezTo>
                    <a:pt x="2169807" y="5772844"/>
                    <a:pt x="2288084" y="5772844"/>
                    <a:pt x="2343743" y="5779887"/>
                  </a:cubicBezTo>
                  <a:cubicBezTo>
                    <a:pt x="2343743" y="5786930"/>
                    <a:pt x="2343743" y="5793974"/>
                    <a:pt x="2336786" y="5801017"/>
                  </a:cubicBezTo>
                  <a:cubicBezTo>
                    <a:pt x="2288084" y="5913708"/>
                    <a:pt x="2239382" y="6026400"/>
                    <a:pt x="2183722" y="6139091"/>
                  </a:cubicBezTo>
                  <a:cubicBezTo>
                    <a:pt x="2162850" y="6188393"/>
                    <a:pt x="2162850" y="6202480"/>
                    <a:pt x="2211552" y="6230653"/>
                  </a:cubicBezTo>
                  <a:cubicBezTo>
                    <a:pt x="2211552" y="6230653"/>
                    <a:pt x="2218509" y="6237696"/>
                    <a:pt x="2218509" y="6237696"/>
                  </a:cubicBezTo>
                  <a:cubicBezTo>
                    <a:pt x="2218509" y="6237696"/>
                    <a:pt x="2218509" y="6244739"/>
                    <a:pt x="2218509" y="6244739"/>
                  </a:cubicBezTo>
                  <a:cubicBezTo>
                    <a:pt x="2218509" y="6244739"/>
                    <a:pt x="2211552" y="6244739"/>
                    <a:pt x="2211552" y="6244739"/>
                  </a:cubicBezTo>
                  <a:cubicBezTo>
                    <a:pt x="2141978" y="6209523"/>
                    <a:pt x="2072404" y="6181350"/>
                    <a:pt x="1995872" y="6146134"/>
                  </a:cubicBezTo>
                  <a:cubicBezTo>
                    <a:pt x="1988914" y="6146134"/>
                    <a:pt x="1988914" y="6139091"/>
                    <a:pt x="1981957" y="6139091"/>
                  </a:cubicBezTo>
                  <a:cubicBezTo>
                    <a:pt x="1988914" y="6132048"/>
                    <a:pt x="1988914" y="6132048"/>
                    <a:pt x="1988914" y="6132048"/>
                  </a:cubicBezTo>
                  <a:close/>
                </a:path>
                <a:path w="6748090" h="6732364">
                  <a:moveTo>
                    <a:pt x="5654870" y="3362248"/>
                  </a:moveTo>
                  <a:cubicBezTo>
                    <a:pt x="5654870" y="4612443"/>
                    <a:pt x="4633397" y="5639140"/>
                    <a:pt x="3374047" y="5639140"/>
                  </a:cubicBezTo>
                  <a:cubicBezTo>
                    <a:pt x="2121693" y="5639140"/>
                    <a:pt x="1093224" y="4626412"/>
                    <a:pt x="1093224" y="3362248"/>
                  </a:cubicBezTo>
                  <a:cubicBezTo>
                    <a:pt x="1093224" y="2105068"/>
                    <a:pt x="2114697" y="1085356"/>
                    <a:pt x="3374047" y="1085356"/>
                  </a:cubicBezTo>
                  <a:cubicBezTo>
                    <a:pt x="4633397" y="1085356"/>
                    <a:pt x="5654870" y="2112053"/>
                    <a:pt x="5654870" y="3362248"/>
                  </a:cubicBezTo>
                  <a:close/>
                  <a:moveTo>
                    <a:pt x="3192141" y="3655590"/>
                  </a:moveTo>
                  <a:cubicBezTo>
                    <a:pt x="3192141" y="3669559"/>
                    <a:pt x="3192141" y="3676543"/>
                    <a:pt x="3192141" y="3690512"/>
                  </a:cubicBezTo>
                  <a:cubicBezTo>
                    <a:pt x="3192141" y="3774324"/>
                    <a:pt x="3192141" y="3851151"/>
                    <a:pt x="3192141" y="3934963"/>
                  </a:cubicBezTo>
                  <a:cubicBezTo>
                    <a:pt x="3192141" y="3941947"/>
                    <a:pt x="3192141" y="3948932"/>
                    <a:pt x="3192141" y="3955916"/>
                  </a:cubicBezTo>
                  <a:cubicBezTo>
                    <a:pt x="3192141" y="3997822"/>
                    <a:pt x="3171152" y="4032744"/>
                    <a:pt x="3136170" y="4053697"/>
                  </a:cubicBezTo>
                  <a:cubicBezTo>
                    <a:pt x="3122177" y="4060681"/>
                    <a:pt x="3108184" y="4074650"/>
                    <a:pt x="3087195" y="4081634"/>
                  </a:cubicBezTo>
                  <a:cubicBezTo>
                    <a:pt x="2961260" y="4165446"/>
                    <a:pt x="2856314" y="4277195"/>
                    <a:pt x="2765361" y="4402913"/>
                  </a:cubicBezTo>
                  <a:cubicBezTo>
                    <a:pt x="2667412" y="4549584"/>
                    <a:pt x="2604444" y="4717208"/>
                    <a:pt x="2562466" y="4884832"/>
                  </a:cubicBezTo>
                  <a:cubicBezTo>
                    <a:pt x="2555469" y="4919754"/>
                    <a:pt x="2548473" y="4947691"/>
                    <a:pt x="2548473" y="4982613"/>
                  </a:cubicBezTo>
                  <a:cubicBezTo>
                    <a:pt x="2541477" y="5073409"/>
                    <a:pt x="2597448" y="5143252"/>
                    <a:pt x="2688401" y="5157221"/>
                  </a:cubicBezTo>
                  <a:cubicBezTo>
                    <a:pt x="2765361" y="5171190"/>
                    <a:pt x="2856314" y="5143252"/>
                    <a:pt x="2884300" y="5038488"/>
                  </a:cubicBezTo>
                  <a:cubicBezTo>
                    <a:pt x="2884300" y="5031503"/>
                    <a:pt x="2891296" y="5017535"/>
                    <a:pt x="2891296" y="5010550"/>
                  </a:cubicBezTo>
                  <a:cubicBezTo>
                    <a:pt x="2912285" y="4961660"/>
                    <a:pt x="2926278" y="4905785"/>
                    <a:pt x="2940271" y="4856895"/>
                  </a:cubicBezTo>
                  <a:cubicBezTo>
                    <a:pt x="2982249" y="4738161"/>
                    <a:pt x="3038220" y="4633396"/>
                    <a:pt x="3115181" y="4528631"/>
                  </a:cubicBezTo>
                  <a:cubicBezTo>
                    <a:pt x="3157159" y="4472757"/>
                    <a:pt x="3213130" y="4423866"/>
                    <a:pt x="3276098" y="4388945"/>
                  </a:cubicBezTo>
                  <a:cubicBezTo>
                    <a:pt x="3339065" y="4354023"/>
                    <a:pt x="3402033" y="4354023"/>
                    <a:pt x="3465000" y="4388945"/>
                  </a:cubicBezTo>
                  <a:cubicBezTo>
                    <a:pt x="3478993" y="4395929"/>
                    <a:pt x="3499982" y="4402913"/>
                    <a:pt x="3513975" y="4416882"/>
                  </a:cubicBezTo>
                  <a:cubicBezTo>
                    <a:pt x="3576942" y="4458788"/>
                    <a:pt x="3625917" y="4514663"/>
                    <a:pt x="3667895" y="4577522"/>
                  </a:cubicBezTo>
                  <a:cubicBezTo>
                    <a:pt x="3737859" y="4689271"/>
                    <a:pt x="3786834" y="4808005"/>
                    <a:pt x="3821816" y="4926738"/>
                  </a:cubicBezTo>
                  <a:cubicBezTo>
                    <a:pt x="3835809" y="4968644"/>
                    <a:pt x="3849801" y="5017535"/>
                    <a:pt x="3863794" y="5059441"/>
                  </a:cubicBezTo>
                  <a:cubicBezTo>
                    <a:pt x="3884783" y="5108331"/>
                    <a:pt x="3912769" y="5136268"/>
                    <a:pt x="3961744" y="5150237"/>
                  </a:cubicBezTo>
                  <a:cubicBezTo>
                    <a:pt x="4066690" y="5192143"/>
                    <a:pt x="4213614" y="5115315"/>
                    <a:pt x="4192625" y="4961660"/>
                  </a:cubicBezTo>
                  <a:cubicBezTo>
                    <a:pt x="4185628" y="4912770"/>
                    <a:pt x="4171635" y="4870864"/>
                    <a:pt x="4164639" y="4828958"/>
                  </a:cubicBezTo>
                  <a:cubicBezTo>
                    <a:pt x="4122661" y="4682287"/>
                    <a:pt x="4073686" y="4549584"/>
                    <a:pt x="3989729" y="4423866"/>
                  </a:cubicBezTo>
                  <a:cubicBezTo>
                    <a:pt x="3891780" y="4270211"/>
                    <a:pt x="3765845" y="4151477"/>
                    <a:pt x="3611924" y="4053697"/>
                  </a:cubicBezTo>
                  <a:cubicBezTo>
                    <a:pt x="3569946" y="4032744"/>
                    <a:pt x="3548957" y="3997822"/>
                    <a:pt x="3548957" y="3948932"/>
                  </a:cubicBezTo>
                  <a:cubicBezTo>
                    <a:pt x="3548957" y="3858136"/>
                    <a:pt x="3548957" y="3774324"/>
                    <a:pt x="3548957" y="3683527"/>
                  </a:cubicBezTo>
                  <a:cubicBezTo>
                    <a:pt x="3548957" y="3676543"/>
                    <a:pt x="3548957" y="3669559"/>
                    <a:pt x="3555953" y="3655590"/>
                  </a:cubicBezTo>
                  <a:cubicBezTo>
                    <a:pt x="3569946" y="3655590"/>
                    <a:pt x="3576942" y="3662574"/>
                    <a:pt x="3590935" y="3662574"/>
                  </a:cubicBezTo>
                  <a:cubicBezTo>
                    <a:pt x="3723866" y="3711465"/>
                    <a:pt x="3835809" y="3781308"/>
                    <a:pt x="3933758" y="3879089"/>
                  </a:cubicBezTo>
                  <a:cubicBezTo>
                    <a:pt x="4066690" y="3997822"/>
                    <a:pt x="4164639" y="4137509"/>
                    <a:pt x="4262588" y="4291164"/>
                  </a:cubicBezTo>
                  <a:cubicBezTo>
                    <a:pt x="4325556" y="4402913"/>
                    <a:pt x="4388523" y="4521647"/>
                    <a:pt x="4444495" y="4640381"/>
                  </a:cubicBezTo>
                  <a:cubicBezTo>
                    <a:pt x="4458487" y="4675302"/>
                    <a:pt x="4479477" y="4703240"/>
                    <a:pt x="4514459" y="4731177"/>
                  </a:cubicBezTo>
                  <a:cubicBezTo>
                    <a:pt x="4549440" y="4759114"/>
                    <a:pt x="4598415" y="4780067"/>
                    <a:pt x="4647390" y="4766099"/>
                  </a:cubicBezTo>
                  <a:cubicBezTo>
                    <a:pt x="4717354" y="4745146"/>
                    <a:pt x="4759332" y="4703240"/>
                    <a:pt x="4773325" y="4633396"/>
                  </a:cubicBezTo>
                  <a:cubicBezTo>
                    <a:pt x="4787318" y="4577522"/>
                    <a:pt x="4780321" y="4528631"/>
                    <a:pt x="4759332" y="4479741"/>
                  </a:cubicBezTo>
                  <a:cubicBezTo>
                    <a:pt x="4731347" y="4416882"/>
                    <a:pt x="4703361" y="4361007"/>
                    <a:pt x="4675375" y="4298148"/>
                  </a:cubicBezTo>
                  <a:cubicBezTo>
                    <a:pt x="4577426" y="4081634"/>
                    <a:pt x="4451491" y="3879089"/>
                    <a:pt x="4283578" y="3704480"/>
                  </a:cubicBezTo>
                  <a:cubicBezTo>
                    <a:pt x="4115664" y="3536856"/>
                    <a:pt x="3926762" y="3411138"/>
                    <a:pt x="3702877" y="3334311"/>
                  </a:cubicBezTo>
                  <a:cubicBezTo>
                    <a:pt x="3653903" y="3320342"/>
                    <a:pt x="3604928" y="3306373"/>
                    <a:pt x="3548957" y="3292405"/>
                  </a:cubicBezTo>
                  <a:cubicBezTo>
                    <a:pt x="3548957" y="3264467"/>
                    <a:pt x="3548957" y="3236530"/>
                    <a:pt x="3548957" y="3208593"/>
                  </a:cubicBezTo>
                  <a:cubicBezTo>
                    <a:pt x="3541960" y="3166687"/>
                    <a:pt x="3534964" y="3117796"/>
                    <a:pt x="3506978" y="3082875"/>
                  </a:cubicBezTo>
                  <a:cubicBezTo>
                    <a:pt x="3437015" y="2978110"/>
                    <a:pt x="3304083" y="2978110"/>
                    <a:pt x="3234119" y="3082875"/>
                  </a:cubicBezTo>
                  <a:cubicBezTo>
                    <a:pt x="3206134" y="3124781"/>
                    <a:pt x="3199137" y="3173671"/>
                    <a:pt x="3199137" y="3215577"/>
                  </a:cubicBezTo>
                  <a:cubicBezTo>
                    <a:pt x="3192141" y="3243514"/>
                    <a:pt x="3192141" y="3264467"/>
                    <a:pt x="3192141" y="3292405"/>
                  </a:cubicBezTo>
                  <a:cubicBezTo>
                    <a:pt x="3185144" y="3299389"/>
                    <a:pt x="3178148" y="3299389"/>
                    <a:pt x="3164155" y="3299389"/>
                  </a:cubicBezTo>
                  <a:cubicBezTo>
                    <a:pt x="2940271" y="3355264"/>
                    <a:pt x="2737376" y="3453044"/>
                    <a:pt x="2562466" y="3606700"/>
                  </a:cubicBezTo>
                  <a:cubicBezTo>
                    <a:pt x="2429534" y="3725433"/>
                    <a:pt x="2317592" y="3865120"/>
                    <a:pt x="2219643" y="4018775"/>
                  </a:cubicBezTo>
                  <a:cubicBezTo>
                    <a:pt x="2128690" y="4158462"/>
                    <a:pt x="2058726" y="4312117"/>
                    <a:pt x="1988762" y="4458788"/>
                  </a:cubicBezTo>
                  <a:cubicBezTo>
                    <a:pt x="1974769" y="4507678"/>
                    <a:pt x="1960776" y="4556569"/>
                    <a:pt x="1967773" y="4605459"/>
                  </a:cubicBezTo>
                  <a:cubicBezTo>
                    <a:pt x="1974769" y="4682287"/>
                    <a:pt x="2002755" y="4731177"/>
                    <a:pt x="2072719" y="4759114"/>
                  </a:cubicBezTo>
                  <a:cubicBezTo>
                    <a:pt x="2142682" y="4787052"/>
                    <a:pt x="2205650" y="4759114"/>
                    <a:pt x="2247628" y="4710224"/>
                  </a:cubicBezTo>
                  <a:cubicBezTo>
                    <a:pt x="2268617" y="4689271"/>
                    <a:pt x="2282610" y="4661334"/>
                    <a:pt x="2296603" y="4640381"/>
                  </a:cubicBezTo>
                  <a:cubicBezTo>
                    <a:pt x="2359571" y="4528631"/>
                    <a:pt x="2415542" y="4409898"/>
                    <a:pt x="2478509" y="4305133"/>
                  </a:cubicBezTo>
                  <a:cubicBezTo>
                    <a:pt x="2569462" y="4144493"/>
                    <a:pt x="2681404" y="3997822"/>
                    <a:pt x="2814336" y="3872104"/>
                  </a:cubicBezTo>
                  <a:cubicBezTo>
                    <a:pt x="2912285" y="3781308"/>
                    <a:pt x="3024228" y="3711465"/>
                    <a:pt x="3150163" y="3669559"/>
                  </a:cubicBezTo>
                  <a:cubicBezTo>
                    <a:pt x="3164155" y="3662574"/>
                    <a:pt x="3178148" y="3655590"/>
                    <a:pt x="3192141" y="3655590"/>
                  </a:cubicBezTo>
                  <a:close/>
                  <a:moveTo>
                    <a:pt x="2863311" y="1867601"/>
                  </a:moveTo>
                  <a:cubicBezTo>
                    <a:pt x="2856314" y="1874585"/>
                    <a:pt x="2842321" y="1874585"/>
                    <a:pt x="2835325" y="1881570"/>
                  </a:cubicBezTo>
                  <a:cubicBezTo>
                    <a:pt x="2772357" y="1902523"/>
                    <a:pt x="2709390" y="1916491"/>
                    <a:pt x="2646422" y="1937444"/>
                  </a:cubicBezTo>
                  <a:cubicBezTo>
                    <a:pt x="2401549" y="2021256"/>
                    <a:pt x="2170668" y="2126021"/>
                    <a:pt x="1953780" y="2265708"/>
                  </a:cubicBezTo>
                  <a:cubicBezTo>
                    <a:pt x="1862827" y="2328567"/>
                    <a:pt x="1771874" y="2398410"/>
                    <a:pt x="1687917" y="2482222"/>
                  </a:cubicBezTo>
                  <a:cubicBezTo>
                    <a:pt x="1659932" y="2510160"/>
                    <a:pt x="1631946" y="2538097"/>
                    <a:pt x="1617953" y="2580003"/>
                  </a:cubicBezTo>
                  <a:cubicBezTo>
                    <a:pt x="1589968" y="2656831"/>
                    <a:pt x="1624950" y="2740643"/>
                    <a:pt x="1701910" y="2768580"/>
                  </a:cubicBezTo>
                  <a:cubicBezTo>
                    <a:pt x="1750885" y="2789533"/>
                    <a:pt x="1799859" y="2789533"/>
                    <a:pt x="1848834" y="2775564"/>
                  </a:cubicBezTo>
                  <a:cubicBezTo>
                    <a:pt x="1890812" y="2761596"/>
                    <a:pt x="1918798" y="2740643"/>
                    <a:pt x="1953780" y="2719690"/>
                  </a:cubicBezTo>
                  <a:cubicBezTo>
                    <a:pt x="2030740" y="2663815"/>
                    <a:pt x="2114697" y="2600956"/>
                    <a:pt x="2198654" y="2552066"/>
                  </a:cubicBezTo>
                  <a:cubicBezTo>
                    <a:pt x="2394552" y="2419363"/>
                    <a:pt x="2604444" y="2314598"/>
                    <a:pt x="2835325" y="2237771"/>
                  </a:cubicBezTo>
                  <a:cubicBezTo>
                    <a:pt x="2842321" y="2237771"/>
                    <a:pt x="2856314" y="2230786"/>
                    <a:pt x="2863311" y="2230786"/>
                  </a:cubicBezTo>
                  <a:cubicBezTo>
                    <a:pt x="2863311" y="2363489"/>
                    <a:pt x="2863311" y="2496191"/>
                    <a:pt x="2863311" y="2621909"/>
                  </a:cubicBezTo>
                  <a:cubicBezTo>
                    <a:pt x="2856314" y="2628893"/>
                    <a:pt x="2849318" y="2628893"/>
                    <a:pt x="2842321" y="2635878"/>
                  </a:cubicBezTo>
                  <a:cubicBezTo>
                    <a:pt x="2387556" y="2810486"/>
                    <a:pt x="2009751" y="3096843"/>
                    <a:pt x="1722899" y="3494950"/>
                  </a:cubicBezTo>
                  <a:cubicBezTo>
                    <a:pt x="1659932" y="3578762"/>
                    <a:pt x="1603960" y="3669559"/>
                    <a:pt x="1547989" y="3760355"/>
                  </a:cubicBezTo>
                  <a:cubicBezTo>
                    <a:pt x="1527000" y="3788292"/>
                    <a:pt x="1513007" y="3816230"/>
                    <a:pt x="1513007" y="3844167"/>
                  </a:cubicBezTo>
                  <a:cubicBezTo>
                    <a:pt x="1513007" y="3934963"/>
                    <a:pt x="1568978" y="4011791"/>
                    <a:pt x="1652935" y="4032744"/>
                  </a:cubicBezTo>
                  <a:cubicBezTo>
                    <a:pt x="1722899" y="4053697"/>
                    <a:pt x="1778870" y="4032744"/>
                    <a:pt x="1820849" y="3969885"/>
                  </a:cubicBezTo>
                  <a:cubicBezTo>
                    <a:pt x="1841838" y="3941947"/>
                    <a:pt x="1862827" y="3907026"/>
                    <a:pt x="1883816" y="3879089"/>
                  </a:cubicBezTo>
                  <a:cubicBezTo>
                    <a:pt x="1981765" y="3739402"/>
                    <a:pt x="2093708" y="3606700"/>
                    <a:pt x="2212646" y="3480982"/>
                  </a:cubicBezTo>
                  <a:cubicBezTo>
                    <a:pt x="2331585" y="3355264"/>
                    <a:pt x="2457520" y="3243514"/>
                    <a:pt x="2597448" y="3152718"/>
                  </a:cubicBezTo>
                  <a:cubicBezTo>
                    <a:pt x="2751368" y="3054937"/>
                    <a:pt x="2919282" y="2978110"/>
                    <a:pt x="3094191" y="2929219"/>
                  </a:cubicBezTo>
                  <a:cubicBezTo>
                    <a:pt x="3192141" y="2901282"/>
                    <a:pt x="3220126" y="2852392"/>
                    <a:pt x="3220126" y="2761596"/>
                  </a:cubicBezTo>
                  <a:cubicBezTo>
                    <a:pt x="3220126" y="2405395"/>
                    <a:pt x="3220126" y="2049194"/>
                    <a:pt x="3220126" y="1699977"/>
                  </a:cubicBezTo>
                  <a:cubicBezTo>
                    <a:pt x="3220126" y="1672040"/>
                    <a:pt x="3220126" y="1651087"/>
                    <a:pt x="3213130" y="1630134"/>
                  </a:cubicBezTo>
                  <a:cubicBezTo>
                    <a:pt x="3213130" y="1602197"/>
                    <a:pt x="3206134" y="1567275"/>
                    <a:pt x="3185144" y="1539338"/>
                  </a:cubicBezTo>
                  <a:cubicBezTo>
                    <a:pt x="3143166" y="1469494"/>
                    <a:pt x="3052213" y="1441557"/>
                    <a:pt x="2975253" y="1476479"/>
                  </a:cubicBezTo>
                  <a:cubicBezTo>
                    <a:pt x="2919282" y="1511400"/>
                    <a:pt x="2884300" y="1560291"/>
                    <a:pt x="2870307" y="1623150"/>
                  </a:cubicBezTo>
                  <a:cubicBezTo>
                    <a:pt x="2870307" y="1651087"/>
                    <a:pt x="2870307" y="1679024"/>
                    <a:pt x="2863311" y="1713946"/>
                  </a:cubicBezTo>
                  <a:cubicBezTo>
                    <a:pt x="2863311" y="1762836"/>
                    <a:pt x="2863311" y="1818711"/>
                    <a:pt x="2863311" y="1867601"/>
                  </a:cubicBezTo>
                  <a:close/>
                  <a:moveTo>
                    <a:pt x="3877787" y="1867601"/>
                  </a:moveTo>
                  <a:cubicBezTo>
                    <a:pt x="3877787" y="1853632"/>
                    <a:pt x="3877787" y="1839664"/>
                    <a:pt x="3877787" y="1825695"/>
                  </a:cubicBezTo>
                  <a:cubicBezTo>
                    <a:pt x="3877787" y="1769820"/>
                    <a:pt x="3877787" y="1713946"/>
                    <a:pt x="3877787" y="1658071"/>
                  </a:cubicBezTo>
                  <a:cubicBezTo>
                    <a:pt x="3870791" y="1616165"/>
                    <a:pt x="3863794" y="1574259"/>
                    <a:pt x="3835809" y="1539338"/>
                  </a:cubicBezTo>
                  <a:cubicBezTo>
                    <a:pt x="3793830" y="1483463"/>
                    <a:pt x="3737859" y="1455526"/>
                    <a:pt x="3667895" y="1462510"/>
                  </a:cubicBezTo>
                  <a:cubicBezTo>
                    <a:pt x="3597931" y="1476479"/>
                    <a:pt x="3555953" y="1518385"/>
                    <a:pt x="3534964" y="1581244"/>
                  </a:cubicBezTo>
                  <a:cubicBezTo>
                    <a:pt x="3527968" y="1609181"/>
                    <a:pt x="3520971" y="1644103"/>
                    <a:pt x="3520971" y="1679024"/>
                  </a:cubicBezTo>
                  <a:cubicBezTo>
                    <a:pt x="3520971" y="2042209"/>
                    <a:pt x="3520971" y="2405395"/>
                    <a:pt x="3520971" y="2775564"/>
                  </a:cubicBezTo>
                  <a:cubicBezTo>
                    <a:pt x="3520971" y="2775564"/>
                    <a:pt x="3520971" y="2782549"/>
                    <a:pt x="3520971" y="2782549"/>
                  </a:cubicBezTo>
                  <a:cubicBezTo>
                    <a:pt x="3520971" y="2838423"/>
                    <a:pt x="3548957" y="2880329"/>
                    <a:pt x="3597931" y="2901282"/>
                  </a:cubicBezTo>
                  <a:cubicBezTo>
                    <a:pt x="3618921" y="2915251"/>
                    <a:pt x="3646906" y="2922235"/>
                    <a:pt x="3674892" y="2929219"/>
                  </a:cubicBezTo>
                  <a:cubicBezTo>
                    <a:pt x="3800827" y="2971125"/>
                    <a:pt x="3926762" y="3020016"/>
                    <a:pt x="4038704" y="3082875"/>
                  </a:cubicBezTo>
                  <a:cubicBezTo>
                    <a:pt x="4234603" y="3187640"/>
                    <a:pt x="4402516" y="3327326"/>
                    <a:pt x="4542444" y="3487966"/>
                  </a:cubicBezTo>
                  <a:cubicBezTo>
                    <a:pt x="4682372" y="3634637"/>
                    <a:pt x="4801310" y="3795277"/>
                    <a:pt x="4913253" y="3962900"/>
                  </a:cubicBezTo>
                  <a:cubicBezTo>
                    <a:pt x="4920249" y="3969885"/>
                    <a:pt x="4927245" y="3983853"/>
                    <a:pt x="4934242" y="3990838"/>
                  </a:cubicBezTo>
                  <a:cubicBezTo>
                    <a:pt x="4962227" y="4025759"/>
                    <a:pt x="4997209" y="4039728"/>
                    <a:pt x="5039188" y="4039728"/>
                  </a:cubicBezTo>
                  <a:cubicBezTo>
                    <a:pt x="5179116" y="4039728"/>
                    <a:pt x="5277065" y="3893057"/>
                    <a:pt x="5200105" y="3767339"/>
                  </a:cubicBezTo>
                  <a:cubicBezTo>
                    <a:pt x="5158126" y="3697496"/>
                    <a:pt x="5123144" y="3634637"/>
                    <a:pt x="5074170" y="3564794"/>
                  </a:cubicBezTo>
                  <a:cubicBezTo>
                    <a:pt x="4787318" y="3152718"/>
                    <a:pt x="4409513" y="2838423"/>
                    <a:pt x="3940755" y="2649846"/>
                  </a:cubicBezTo>
                  <a:cubicBezTo>
                    <a:pt x="3919765" y="2642862"/>
                    <a:pt x="3898776" y="2635878"/>
                    <a:pt x="3877787" y="2621909"/>
                  </a:cubicBezTo>
                  <a:cubicBezTo>
                    <a:pt x="3877787" y="2489207"/>
                    <a:pt x="3877787" y="2363489"/>
                    <a:pt x="3877787" y="2230786"/>
                  </a:cubicBezTo>
                  <a:cubicBezTo>
                    <a:pt x="3884783" y="2230786"/>
                    <a:pt x="3884783" y="2230786"/>
                    <a:pt x="3884783" y="2230786"/>
                  </a:cubicBezTo>
                  <a:cubicBezTo>
                    <a:pt x="3898776" y="2237771"/>
                    <a:pt x="3905773" y="2237771"/>
                    <a:pt x="3912769" y="2237771"/>
                  </a:cubicBezTo>
                  <a:cubicBezTo>
                    <a:pt x="4164639" y="2321583"/>
                    <a:pt x="4402516" y="2447301"/>
                    <a:pt x="4619404" y="2600956"/>
                  </a:cubicBezTo>
                  <a:cubicBezTo>
                    <a:pt x="4682372" y="2642862"/>
                    <a:pt x="4745339" y="2691752"/>
                    <a:pt x="4815303" y="2733658"/>
                  </a:cubicBezTo>
                  <a:cubicBezTo>
                    <a:pt x="4864278" y="2775564"/>
                    <a:pt x="4920249" y="2789533"/>
                    <a:pt x="4983217" y="2782549"/>
                  </a:cubicBezTo>
                  <a:cubicBezTo>
                    <a:pt x="5102155" y="2775564"/>
                    <a:pt x="5165123" y="2663815"/>
                    <a:pt x="5116148" y="2559050"/>
                  </a:cubicBezTo>
                  <a:cubicBezTo>
                    <a:pt x="5095159" y="2524128"/>
                    <a:pt x="5074170" y="2496191"/>
                    <a:pt x="5053180" y="2475238"/>
                  </a:cubicBezTo>
                  <a:cubicBezTo>
                    <a:pt x="4934242" y="2356504"/>
                    <a:pt x="4794314" y="2265708"/>
                    <a:pt x="4654386" y="2181896"/>
                  </a:cubicBezTo>
                  <a:cubicBezTo>
                    <a:pt x="4451491" y="2070147"/>
                    <a:pt x="4241599" y="1986335"/>
                    <a:pt x="4017715" y="1916491"/>
                  </a:cubicBezTo>
                  <a:cubicBezTo>
                    <a:pt x="3975737" y="1895538"/>
                    <a:pt x="3926762" y="1881570"/>
                    <a:pt x="3877787" y="1867601"/>
                  </a:cubicBezTo>
                  <a:close/>
                </a:path>
              </a:pathLst>
            </a:custGeom>
            <a:solidFill>
              <a:schemeClr val="accent1">
                <a:alpha val="80000"/>
              </a:schemeClr>
            </a:solidFill>
            <a:ln>
              <a:noFill/>
            </a:ln>
          </p:spPr>
        </p:sp>
      </p:grpSp>
      <p:cxnSp>
        <p:nvCxnSpPr>
          <p:cNvPr id="122" name="直接连接符 121"/>
          <p:cNvCxnSpPr/>
          <p:nvPr/>
        </p:nvCxnSpPr>
        <p:spPr>
          <a:xfrm>
            <a:off x="438150" y="6381750"/>
            <a:ext cx="11315700" cy="0"/>
          </a:xfrm>
          <a:prstGeom prst="line">
            <a:avLst/>
          </a:prstGeom>
          <a:ln w="6350">
            <a:solidFill>
              <a:schemeClr val="tx1">
                <a:lumMod val="75000"/>
                <a:lumOff val="25000"/>
              </a:schemeClr>
            </a:solidFill>
            <a:prstDash val="solid"/>
            <a:miter/>
          </a:ln>
        </p:spPr>
      </p:cxnSp>
      <p:sp>
        <p:nvSpPr>
          <p:cNvPr id="123" name="灯片编号占位符 8"/>
          <p:cNvSpPr>
            <a:spLocks noGrp="1"/>
          </p:cNvSpPr>
          <p:nvPr>
            <p:ph type="sldNum" idx="4"/>
          </p:nvPr>
        </p:nvSpPr>
        <p:spPr>
          <a:xfrm>
            <a:off x="9005791" y="6394353"/>
            <a:ext cx="2743200" cy="292196"/>
          </a:xfrm>
          <a:prstGeom prst="rect">
            <a:avLst/>
          </a:prstGeom>
        </p:spPr>
        <p:txBody>
          <a:bodyPr vert="horz" lIns="91440" tIns="45720" rIns="91440" bIns="45720" anchor="ctr"/>
          <a:lstStyle>
            <a:lvl1pPr lvl="0" algn="r">
              <a:defRPr sz="1200">
                <a:solidFill>
                  <a:schemeClr val="tx1">
                    <a:lumMod val="50000"/>
                    <a:lumOff val="50000"/>
                  </a:schemeClr>
                </a:solidFill>
              </a:defRPr>
            </a:lvl1pPr>
          </a:lstStyle>
          <a:p>
            <a:r>
              <a:rPr lang="en-US"/>
              <a:t>&lt; </a:t>
            </a:r>
            <a:fld id="{A548B57D-AE10-4CF7-A9DF-59FEFA91B28E}" type="slidenum">
              <a:rPr lang="en-US" altLang="zh-CN"/>
              <a:t>‹#›</a:t>
            </a:fld>
            <a:r>
              <a:rPr lang="zh-CN"/>
              <a:t> </a:t>
            </a:r>
            <a:r>
              <a:rPr lang="en-US"/>
              <a:t>&gt;</a:t>
            </a:r>
            <a:endParaRPr lang="zh-CN"/>
          </a:p>
        </p:txBody>
      </p:sp>
      <p:cxnSp>
        <p:nvCxnSpPr>
          <p:cNvPr id="71" name="直接连接符 70"/>
          <p:cNvCxnSpPr/>
          <p:nvPr/>
        </p:nvCxnSpPr>
        <p:spPr>
          <a:xfrm>
            <a:off x="745067" y="868363"/>
            <a:ext cx="11008783" cy="0"/>
          </a:xfrm>
          <a:prstGeom prst="line">
            <a:avLst/>
          </a:prstGeom>
          <a:ln w="6350">
            <a:solidFill>
              <a:schemeClr val="tx1">
                <a:lumMod val="75000"/>
                <a:lumOff val="25000"/>
              </a:schemeClr>
            </a:solidFill>
            <a:prstDash val="solid"/>
            <a:miter/>
          </a:ln>
        </p:spPr>
      </p:cxnSp>
      <p:cxnSp>
        <p:nvCxnSpPr>
          <p:cNvPr id="65" name="直接连接符 64"/>
          <p:cNvCxnSpPr/>
          <p:nvPr/>
        </p:nvCxnSpPr>
        <p:spPr>
          <a:xfrm>
            <a:off x="528706" y="867990"/>
            <a:ext cx="589713" cy="0"/>
          </a:xfrm>
          <a:prstGeom prst="line">
            <a:avLst/>
          </a:prstGeom>
          <a:ln w="38100">
            <a:solidFill>
              <a:schemeClr val="accent1"/>
            </a:solidFill>
            <a:prstDash val="solid"/>
            <a:miter/>
          </a:ln>
        </p:spPr>
      </p:cxnSp>
      <p:sp>
        <p:nvSpPr>
          <p:cNvPr id="124" name="标题 1"/>
          <p:cNvSpPr>
            <a:spLocks noGrp="1"/>
          </p:cNvSpPr>
          <p:nvPr>
            <p:ph type="title" hasCustomPrompt="1"/>
          </p:nvPr>
        </p:nvSpPr>
        <p:spPr>
          <a:xfrm>
            <a:off x="442913" y="243569"/>
            <a:ext cx="9056851" cy="617518"/>
          </a:xfrm>
        </p:spPr>
        <p:txBody>
          <a:bodyPr>
            <a:norm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r>
              <a:rPr lang="en-US"/>
              <a:t>X.X  </a:t>
            </a:r>
            <a:r>
              <a:rPr lang="zh-CN"/>
              <a:t>单击此处输入标题</a:t>
            </a:r>
          </a:p>
        </p:txBody>
      </p:sp>
      <p:sp>
        <p:nvSpPr>
          <p:cNvPr id="63" name="文本框 62"/>
          <p:cNvSpPr txBox="1"/>
          <p:nvPr/>
        </p:nvSpPr>
        <p:spPr>
          <a:xfrm>
            <a:off x="442913" y="6394353"/>
            <a:ext cx="1545907" cy="276999"/>
          </a:xfrm>
          <a:prstGeom prst="rect">
            <a:avLst/>
          </a:prstGeom>
          <a:noFill/>
        </p:spPr>
        <p:txBody>
          <a:bodyPr wrap="square">
            <a:spAutoFit/>
          </a:bodyPr>
          <a:lstStyle/>
          <a:p>
            <a:r>
              <a:rPr lang="zh-CN" sz="1200">
                <a:solidFill>
                  <a:schemeClr val="tx1">
                    <a:lumMod val="50000"/>
                    <a:lumOff val="50000"/>
                  </a:schemeClr>
                </a:solidFill>
              </a:rPr>
              <a:t>思想自由 兼容并包</a:t>
            </a:r>
          </a:p>
        </p:txBody>
      </p:sp>
    </p:spTree>
    <p:extLst>
      <p:ext uri="{BB962C8B-B14F-4D97-AF65-F5344CB8AC3E}">
        <p14:creationId xmlns:p14="http://schemas.microsoft.com/office/powerpoint/2010/main" val="2456549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anchor="ctr">
            <a:normAutofit/>
          </a:bodyPr>
          <a:lstStyle/>
          <a:p>
            <a:r>
              <a:rPr lang="zh-CN"/>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a:normAutofit/>
          </a:bodyPr>
          <a:lstStyle/>
          <a:p>
            <a:pPr lvl="0"/>
            <a:r>
              <a:rPr lang="zh-CN"/>
              <a:t>编辑母版文本样式</a:t>
            </a:r>
          </a:p>
          <a:p>
            <a:pPr lvl="1"/>
            <a:r>
              <a:rPr lang="zh-CN"/>
              <a:t>第二级</a:t>
            </a:r>
          </a:p>
          <a:p>
            <a:pPr lvl="2"/>
            <a:r>
              <a:rPr lang="zh-CN"/>
              <a:t>第三级</a:t>
            </a:r>
          </a:p>
          <a:p>
            <a:pPr lvl="3"/>
            <a:r>
              <a:rPr lang="zh-CN"/>
              <a:t>第四级</a:t>
            </a:r>
          </a:p>
          <a:p>
            <a:pPr lvl="4"/>
            <a:r>
              <a:rPr lang="zh-CN"/>
              <a:t>第五级</a:t>
            </a:r>
          </a:p>
        </p:txBody>
      </p:sp>
    </p:spTree>
    <p:extLst>
      <p:ext uri="{BB962C8B-B14F-4D97-AF65-F5344CB8AC3E}">
        <p14:creationId xmlns:p14="http://schemas.microsoft.com/office/powerpoint/2010/main" val="288105560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3" r:id="rId20"/>
  </p:sldLayoutIdLst>
  <p:hf hdr="0" ftr="0" dt="0"/>
  <p:txStyles>
    <p:titleStyle>
      <a:lvl1pPr lvl="0" algn="l" defTabSz="914400">
        <a:lnSpc>
          <a:spcPct val="90000"/>
        </a:lnSpc>
        <a:spcBef>
          <a:spcPct val="0"/>
        </a:spcBef>
        <a:buNone/>
        <a:defRPr sz="4400" kern="1200">
          <a:solidFill>
            <a:schemeClr val="tx1"/>
          </a:solidFill>
          <a:latin typeface="微软雅黑" panose="020B0503020204020204" charset="-122"/>
          <a:ea typeface="微软雅黑" panose="020B0503020204020204" charset="-122"/>
        </a:defRPr>
      </a:lvl1pPr>
    </p:titleStyle>
    <p:bodyStyle>
      <a:lvl1pPr marL="228600" lvl="0" indent="-228600" algn="l" defTabSz="914400">
        <a:lnSpc>
          <a:spcPct val="90000"/>
        </a:lnSpc>
        <a:spcBef>
          <a:spcPts val="1000"/>
        </a:spcBef>
        <a:buFont typeface="Arial" panose="020B0604020202020204" pitchFamily="34" charset="0"/>
        <a:buChar char="•"/>
        <a:defRPr sz="2800" kern="1200">
          <a:solidFill>
            <a:schemeClr val="tx1"/>
          </a:solidFill>
          <a:latin typeface="微软雅黑" panose="020B0503020204020204" charset="-122"/>
          <a:ea typeface="微软雅黑" panose="020B0503020204020204" charset="-122"/>
        </a:defRPr>
      </a:lvl1pPr>
      <a:lvl2pPr marL="685800" lvl="1" indent="-228600" algn="l" defTabSz="914400">
        <a:lnSpc>
          <a:spcPct val="90000"/>
        </a:lnSpc>
        <a:spcBef>
          <a:spcPts val="500"/>
        </a:spcBef>
        <a:buFont typeface="Arial" panose="020B0604020202020204" pitchFamily="34" charset="0"/>
        <a:buChar char="•"/>
        <a:defRPr sz="2400" kern="1200">
          <a:solidFill>
            <a:schemeClr val="tx1"/>
          </a:solidFill>
          <a:latin typeface="微软雅黑" panose="020B0503020204020204" charset="-122"/>
          <a:ea typeface="微软雅黑" panose="020B0503020204020204" charset="-122"/>
        </a:defRPr>
      </a:lvl2pPr>
      <a:lvl3pPr marL="1143000" lvl="2" indent="-228600" algn="l" defTabSz="914400">
        <a:lnSpc>
          <a:spcPct val="90000"/>
        </a:lnSpc>
        <a:spcBef>
          <a:spcPts val="500"/>
        </a:spcBef>
        <a:buFont typeface="Arial" panose="020B0604020202020204" pitchFamily="34" charset="0"/>
        <a:buChar char="•"/>
        <a:defRPr sz="2000" kern="1200">
          <a:solidFill>
            <a:schemeClr val="tx1"/>
          </a:solidFill>
          <a:latin typeface="微软雅黑" panose="020B0503020204020204" charset="-122"/>
          <a:ea typeface="微软雅黑" panose="020B0503020204020204" charset="-122"/>
        </a:defRPr>
      </a:lvl3pPr>
      <a:lvl4pPr marL="1600200" lvl="3" indent="-228600" algn="l" defTabSz="914400">
        <a:lnSpc>
          <a:spcPct val="90000"/>
        </a:lnSpc>
        <a:spcBef>
          <a:spcPts val="500"/>
        </a:spcBef>
        <a:buFont typeface="Arial" panose="020B0604020202020204" pitchFamily="34" charset="0"/>
        <a:buChar char="•"/>
        <a:defRPr sz="1800" kern="1200">
          <a:solidFill>
            <a:schemeClr val="tx1"/>
          </a:solidFill>
          <a:latin typeface="微软雅黑" panose="020B0503020204020204" charset="-122"/>
          <a:ea typeface="微软雅黑" panose="020B0503020204020204" charset="-122"/>
        </a:defRPr>
      </a:lvl4pPr>
      <a:lvl5pPr marL="2057400" lvl="4" indent="-228600" algn="l" defTabSz="914400">
        <a:lnSpc>
          <a:spcPct val="90000"/>
        </a:lnSpc>
        <a:spcBef>
          <a:spcPts val="500"/>
        </a:spcBef>
        <a:buFont typeface="Arial" panose="020B0604020202020204" pitchFamily="34" charset="0"/>
        <a:buChar char="•"/>
        <a:defRPr sz="1800" kern="1200">
          <a:solidFill>
            <a:schemeClr val="tx1"/>
          </a:solidFill>
          <a:latin typeface="微软雅黑" panose="020B0503020204020204" charset="-122"/>
          <a:ea typeface="微软雅黑" panose="020B0503020204020204" charset="-122"/>
        </a:defRPr>
      </a:lvl5pPr>
      <a:lvl6pPr marL="2514600" lvl="5" indent="-228600" algn="l" defTabSz="914400">
        <a:lnSpc>
          <a:spcPct val="90000"/>
        </a:lnSpc>
        <a:spcBef>
          <a:spcPts val="500"/>
        </a:spcBef>
        <a:buFont typeface="Arial" panose="020B0604020202020204" pitchFamily="34" charset="0"/>
        <a:buChar char="•"/>
        <a:defRPr sz="1800" kern="1200">
          <a:solidFill>
            <a:schemeClr val="tx1"/>
          </a:solidFill>
          <a:latin typeface="Arial" panose="020B0604020202020204"/>
          <a:ea typeface="微软雅黑" panose="020B0503020204020204" charset="-122"/>
        </a:defRPr>
      </a:lvl6pPr>
      <a:lvl7pPr marL="2971800" lvl="6" indent="-228600" algn="l" defTabSz="914400">
        <a:lnSpc>
          <a:spcPct val="90000"/>
        </a:lnSpc>
        <a:spcBef>
          <a:spcPts val="500"/>
        </a:spcBef>
        <a:buFont typeface="Arial" panose="020B0604020202020204" pitchFamily="34" charset="0"/>
        <a:buChar char="•"/>
        <a:defRPr sz="1800" kern="1200">
          <a:solidFill>
            <a:schemeClr val="tx1"/>
          </a:solidFill>
          <a:latin typeface="Arial" panose="020B0604020202020204"/>
          <a:ea typeface="微软雅黑" panose="020B0503020204020204" charset="-122"/>
        </a:defRPr>
      </a:lvl7pPr>
      <a:lvl8pPr marL="3429000" lvl="7" indent="-228600" algn="l" defTabSz="914400">
        <a:lnSpc>
          <a:spcPct val="90000"/>
        </a:lnSpc>
        <a:spcBef>
          <a:spcPts val="500"/>
        </a:spcBef>
        <a:buFont typeface="Arial" panose="020B0604020202020204" pitchFamily="34" charset="0"/>
        <a:buChar char="•"/>
        <a:defRPr sz="1800" kern="1200">
          <a:solidFill>
            <a:schemeClr val="tx1"/>
          </a:solidFill>
          <a:latin typeface="Arial" panose="020B0604020202020204"/>
          <a:ea typeface="微软雅黑" panose="020B0503020204020204" charset="-122"/>
        </a:defRPr>
      </a:lvl8pPr>
      <a:lvl9pPr marL="3886200" lvl="8" indent="-228600" algn="l" defTabSz="914400">
        <a:lnSpc>
          <a:spcPct val="90000"/>
        </a:lnSpc>
        <a:spcBef>
          <a:spcPts val="500"/>
        </a:spcBef>
        <a:buFont typeface="Arial" panose="020B0604020202020204" pitchFamily="34" charset="0"/>
        <a:buChar char="•"/>
        <a:defRPr sz="1800" kern="1200">
          <a:solidFill>
            <a:schemeClr val="tx1"/>
          </a:solidFill>
          <a:latin typeface="Arial" panose="020B0604020202020204"/>
          <a:ea typeface="微软雅黑" panose="020B0503020204020204" charset="-122"/>
        </a:defRPr>
      </a:lvl9pPr>
    </p:bodyStyle>
    <p:otherStyle>
      <a:lvl1pPr marL="0" lvl="0" algn="l" defTabSz="914400">
        <a:defRPr sz="1800" kern="1200">
          <a:solidFill>
            <a:schemeClr val="tx1"/>
          </a:solidFill>
          <a:latin typeface="Arial" panose="020B0604020202020204"/>
          <a:ea typeface="微软雅黑" panose="020B0503020204020204" charset="-122"/>
        </a:defRPr>
      </a:lvl1pPr>
      <a:lvl2pPr marL="457200" lvl="1" algn="l" defTabSz="914400">
        <a:defRPr sz="1800" kern="1200">
          <a:solidFill>
            <a:schemeClr val="tx1"/>
          </a:solidFill>
          <a:latin typeface="Arial" panose="020B0604020202020204"/>
          <a:ea typeface="微软雅黑" panose="020B0503020204020204" charset="-122"/>
        </a:defRPr>
      </a:lvl2pPr>
      <a:lvl3pPr marL="914400" lvl="2" algn="l" defTabSz="914400">
        <a:defRPr sz="1800" kern="1200">
          <a:solidFill>
            <a:schemeClr val="tx1"/>
          </a:solidFill>
          <a:latin typeface="Arial" panose="020B0604020202020204"/>
          <a:ea typeface="微软雅黑" panose="020B0503020204020204" charset="-122"/>
        </a:defRPr>
      </a:lvl3pPr>
      <a:lvl4pPr marL="1371600" lvl="3" algn="l" defTabSz="914400">
        <a:defRPr sz="1800" kern="1200">
          <a:solidFill>
            <a:schemeClr val="tx1"/>
          </a:solidFill>
          <a:latin typeface="Arial" panose="020B0604020202020204"/>
          <a:ea typeface="微软雅黑" panose="020B0503020204020204" charset="-122"/>
        </a:defRPr>
      </a:lvl4pPr>
      <a:lvl5pPr marL="1828800" lvl="4" algn="l" defTabSz="914400">
        <a:defRPr sz="1800" kern="1200">
          <a:solidFill>
            <a:schemeClr val="tx1"/>
          </a:solidFill>
          <a:latin typeface="Arial" panose="020B0604020202020204"/>
          <a:ea typeface="微软雅黑" panose="020B0503020204020204" charset="-122"/>
        </a:defRPr>
      </a:lvl5pPr>
      <a:lvl6pPr marL="2286000" lvl="5" algn="l" defTabSz="914400">
        <a:defRPr sz="1800" kern="1200">
          <a:solidFill>
            <a:schemeClr val="tx1"/>
          </a:solidFill>
          <a:latin typeface="Arial" panose="020B0604020202020204"/>
          <a:ea typeface="微软雅黑" panose="020B0503020204020204" charset="-122"/>
        </a:defRPr>
      </a:lvl6pPr>
      <a:lvl7pPr marL="2743200" lvl="6" algn="l" defTabSz="914400">
        <a:defRPr sz="1800" kern="1200">
          <a:solidFill>
            <a:schemeClr val="tx1"/>
          </a:solidFill>
          <a:latin typeface="Arial" panose="020B0604020202020204"/>
          <a:ea typeface="微软雅黑" panose="020B0503020204020204" charset="-122"/>
        </a:defRPr>
      </a:lvl7pPr>
      <a:lvl8pPr marL="3200400" lvl="7" algn="l" defTabSz="914400">
        <a:defRPr sz="1800" kern="1200">
          <a:solidFill>
            <a:schemeClr val="tx1"/>
          </a:solidFill>
          <a:latin typeface="Arial" panose="020B0604020202020204"/>
          <a:ea typeface="微软雅黑" panose="020B0503020204020204" charset="-122"/>
        </a:defRPr>
      </a:lvl8pPr>
      <a:lvl9pPr marL="3657600" lvl="8" algn="l" defTabSz="914400">
        <a:defRPr sz="1800" kern="1200">
          <a:solidFill>
            <a:schemeClr val="tx1"/>
          </a:solidFill>
          <a:latin typeface="Arial" panose="020B0604020202020204"/>
          <a:ea typeface="微软雅黑" panose="020B0503020204020204" charset="-122"/>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0.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8.xml"/><Relationship Id="rId1" Type="http://schemas.openxmlformats.org/officeDocument/2006/relationships/tags" Target="../tags/tag17.xml"/><Relationship Id="rId6" Type="http://schemas.openxmlformats.org/officeDocument/2006/relationships/image" Target="../media/image23.png"/><Relationship Id="rId5" Type="http://schemas.openxmlformats.org/officeDocument/2006/relationships/image" Target="../media/image6.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4.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5.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Layout" Target="../slideLayouts/slideLayout8.xml"/><Relationship Id="rId7" Type="http://schemas.openxmlformats.org/officeDocument/2006/relationships/image" Target="../media/image26.pn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13.xml"/><Relationship Id="rId9" Type="http://schemas.openxmlformats.org/officeDocument/2006/relationships/image" Target="../media/image28.png"/></Relationships>
</file>

<file path=ppt/slides/_rels/slide14.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notesSlide" Target="../notesSlides/notesSlide14.xml"/><Relationship Id="rId7" Type="http://schemas.openxmlformats.org/officeDocument/2006/relationships/image" Target="../media/image30.png"/><Relationship Id="rId2" Type="http://schemas.openxmlformats.org/officeDocument/2006/relationships/slideLayout" Target="../slideLayouts/slideLayout8.xml"/><Relationship Id="rId1" Type="http://schemas.openxmlformats.org/officeDocument/2006/relationships/tags" Target="../tags/tag24.xml"/><Relationship Id="rId6" Type="http://schemas.openxmlformats.org/officeDocument/2006/relationships/image" Target="../media/image29.png"/><Relationship Id="rId5" Type="http://schemas.openxmlformats.org/officeDocument/2006/relationships/image" Target="../media/image6.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slideLayout" Target="../slideLayouts/slideLayout8.xml"/><Relationship Id="rId7" Type="http://schemas.openxmlformats.org/officeDocument/2006/relationships/image" Target="../media/image32.png"/><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6.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9.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0.pn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8.xml"/><Relationship Id="rId7" Type="http://schemas.openxmlformats.org/officeDocument/2006/relationships/image" Target="../media/image11.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5.xml"/><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8.xml"/><Relationship Id="rId7" Type="http://schemas.openxmlformats.org/officeDocument/2006/relationships/image" Target="../media/image14.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6.xml"/><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slideLayout" Target="../slideLayouts/slideLayout8.xml"/><Relationship Id="rId7" Type="http://schemas.openxmlformats.org/officeDocument/2006/relationships/image" Target="../media/image17.pn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6.png"/><Relationship Id="rId11" Type="http://schemas.openxmlformats.org/officeDocument/2006/relationships/image" Target="../media/image21.png"/><Relationship Id="rId5" Type="http://schemas.openxmlformats.org/officeDocument/2006/relationships/image" Target="../media/image7.png"/><Relationship Id="rId10" Type="http://schemas.openxmlformats.org/officeDocument/2006/relationships/image" Target="../media/image20.png"/><Relationship Id="rId4" Type="http://schemas.openxmlformats.org/officeDocument/2006/relationships/notesSlide" Target="../notesSlides/notesSlide8.xml"/><Relationship Id="rId9"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2.png"/><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数据 1">
            <a:extLst>
              <a:ext uri="{FF2B5EF4-FFF2-40B4-BE49-F238E27FC236}">
                <a16:creationId xmlns:a16="http://schemas.microsoft.com/office/drawing/2014/main" id="{A0CFC375-4927-1347-9E18-AEF88E7B99B2}"/>
              </a:ext>
            </a:extLst>
          </p:cNvPr>
          <p:cNvSpPr/>
          <p:nvPr/>
        </p:nvSpPr>
        <p:spPr>
          <a:xfrm>
            <a:off x="430165" y="1"/>
            <a:ext cx="6389410" cy="6858000"/>
          </a:xfrm>
          <a:prstGeom prst="roundRect">
            <a:avLst>
              <a:gd name="adj" fmla="val 0"/>
            </a:avLst>
          </a:prstGeom>
          <a:blipFill dpi="0" rotWithShape="1">
            <a:blip r:embed="rId3">
              <a:extLst>
                <a:ext uri="{28A0092B-C50C-407E-A947-70E740481C1C}">
                  <a14:useLocalDpi xmlns:a14="http://schemas.microsoft.com/office/drawing/2010/main" val="0"/>
                </a:ext>
              </a:extLst>
            </a:blip>
            <a:srcRect/>
            <a:stretch>
              <a:fillRect l="-40217" r="-43155"/>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40" name="矩形 39">
            <a:extLst>
              <a:ext uri="{FF2B5EF4-FFF2-40B4-BE49-F238E27FC236}">
                <a16:creationId xmlns:a16="http://schemas.microsoft.com/office/drawing/2014/main" id="{90F48B92-F4FD-7B42-994C-226AB2156608}"/>
              </a:ext>
            </a:extLst>
          </p:cNvPr>
          <p:cNvSpPr/>
          <p:nvPr/>
        </p:nvSpPr>
        <p:spPr>
          <a:xfrm>
            <a:off x="6326824" y="1"/>
            <a:ext cx="5865175" cy="6858000"/>
          </a:xfrm>
          <a:prstGeom prst="rect">
            <a:avLst/>
          </a:prstGeom>
          <a:solidFill>
            <a:srgbClr val="8914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Light" panose="020B0300000000000000" pitchFamily="34" charset="-122"/>
              <a:ea typeface="思源黑体 CN Light" panose="020B0300000000000000" pitchFamily="34" charset="-122"/>
            </a:endParaRPr>
          </a:p>
        </p:txBody>
      </p:sp>
      <p:sp>
        <p:nvSpPr>
          <p:cNvPr id="37" name="矩形 36">
            <a:extLst>
              <a:ext uri="{FF2B5EF4-FFF2-40B4-BE49-F238E27FC236}">
                <a16:creationId xmlns:a16="http://schemas.microsoft.com/office/drawing/2014/main" id="{0E5F973C-55CC-CF42-B934-1C4F93F5A1D7}"/>
              </a:ext>
            </a:extLst>
          </p:cNvPr>
          <p:cNvSpPr/>
          <p:nvPr/>
        </p:nvSpPr>
        <p:spPr>
          <a:xfrm>
            <a:off x="-20217" y="0"/>
            <a:ext cx="997882" cy="6857999"/>
          </a:xfrm>
          <a:prstGeom prst="rect">
            <a:avLst/>
          </a:prstGeom>
          <a:solidFill>
            <a:srgbClr val="8914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Light" panose="020B0300000000000000" pitchFamily="34" charset="-122"/>
              <a:ea typeface="思源黑体 CN Light" panose="020B0300000000000000" pitchFamily="34" charset="-122"/>
            </a:endParaRPr>
          </a:p>
        </p:txBody>
      </p:sp>
      <p:pic>
        <p:nvPicPr>
          <p:cNvPr id="3" name="图片 2">
            <a:extLst>
              <a:ext uri="{FF2B5EF4-FFF2-40B4-BE49-F238E27FC236}">
                <a16:creationId xmlns:a16="http://schemas.microsoft.com/office/drawing/2014/main" id="{3F6032E8-52C6-D447-84CD-B690BD0B594A}"/>
              </a:ext>
            </a:extLst>
          </p:cNvPr>
          <p:cNvPicPr>
            <a:picLocks noChangeAspect="1"/>
          </p:cNvPicPr>
          <p:nvPr/>
        </p:nvPicPr>
        <p:blipFill rotWithShape="1">
          <a:blip r:embed="rId4">
            <a:duotone>
              <a:prstClr val="black"/>
              <a:srgbClr val="7E181B">
                <a:tint val="45000"/>
                <a:satMod val="400000"/>
              </a:srgbClr>
            </a:duotone>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rcRect l="57443"/>
          <a:stretch/>
        </p:blipFill>
        <p:spPr>
          <a:xfrm>
            <a:off x="6849516" y="4832935"/>
            <a:ext cx="5342484" cy="2574825"/>
          </a:xfrm>
          <a:prstGeom prst="rect">
            <a:avLst/>
          </a:prstGeom>
        </p:spPr>
      </p:pic>
      <p:sp>
        <p:nvSpPr>
          <p:cNvPr id="7" name="文本框 6"/>
          <p:cNvSpPr txBox="1"/>
          <p:nvPr/>
        </p:nvSpPr>
        <p:spPr>
          <a:xfrm>
            <a:off x="6394563" y="1748533"/>
            <a:ext cx="5729696" cy="1200329"/>
          </a:xfrm>
          <a:prstGeom prst="rect">
            <a:avLst/>
          </a:prstGeom>
          <a:noFill/>
        </p:spPr>
        <p:txBody>
          <a:bodyPr wrap="square" rtlCol="0">
            <a:spAutoFit/>
          </a:bodyPr>
          <a:lstStyle/>
          <a:p>
            <a:pPr algn="ctr"/>
            <a:r>
              <a:rPr lang="en-US" altLang="zh-CN" sz="3600" b="1" dirty="0">
                <a:solidFill>
                  <a:schemeClr val="bg1"/>
                </a:solidFill>
              </a:rPr>
              <a:t>Benchmark &amp; Augment LLMs for Chemistry</a:t>
            </a:r>
            <a:endParaRPr lang="zh-CN" altLang="en-US" sz="3600" dirty="0">
              <a:solidFill>
                <a:schemeClr val="bg1"/>
              </a:solidFill>
              <a:latin typeface="STZhongsong" panose="02010600040101010101" pitchFamily="2" charset="-122"/>
              <a:ea typeface="STZhongsong" panose="02010600040101010101" pitchFamily="2" charset="-122"/>
              <a:cs typeface="字魂105号-简雅黑" panose="00000500000000000000" pitchFamily="2" charset="-122"/>
            </a:endParaRPr>
          </a:p>
        </p:txBody>
      </p:sp>
      <p:grpSp>
        <p:nvGrpSpPr>
          <p:cNvPr id="24" name="组合 23">
            <a:extLst>
              <a:ext uri="{FF2B5EF4-FFF2-40B4-BE49-F238E27FC236}">
                <a16:creationId xmlns:a16="http://schemas.microsoft.com/office/drawing/2014/main" id="{0B80EE1A-8B74-1142-B8F2-69AE098FDBD2}"/>
              </a:ext>
            </a:extLst>
          </p:cNvPr>
          <p:cNvGrpSpPr/>
          <p:nvPr/>
        </p:nvGrpSpPr>
        <p:grpSpPr>
          <a:xfrm>
            <a:off x="8889999" y="5193163"/>
            <a:ext cx="2922383" cy="407395"/>
            <a:chOff x="7763" y="9856"/>
            <a:chExt cx="3141" cy="562"/>
          </a:xfrm>
        </p:grpSpPr>
        <p:sp>
          <p:nvSpPr>
            <p:cNvPr id="25" name="圆角矩形 24">
              <a:extLst>
                <a:ext uri="{FF2B5EF4-FFF2-40B4-BE49-F238E27FC236}">
                  <a16:creationId xmlns:a16="http://schemas.microsoft.com/office/drawing/2014/main" id="{D6B55AE1-C8AF-3B4C-9A72-277B30A00ECB}"/>
                </a:ext>
              </a:extLst>
            </p:cNvPr>
            <p:cNvSpPr/>
            <p:nvPr/>
          </p:nvSpPr>
          <p:spPr>
            <a:xfrm>
              <a:off x="7771" y="9863"/>
              <a:ext cx="3133" cy="526"/>
            </a:xfrm>
            <a:prstGeom prst="roundRect">
              <a:avLst>
                <a:gd name="adj" fmla="val 0"/>
              </a:avLst>
            </a:prstGeom>
            <a:noFill/>
            <a:ln w="19050">
              <a:solidFill>
                <a:schemeClr val="bg1"/>
              </a:solidFill>
            </a:ln>
            <a:extLst>
              <a:ext uri="{909E8E84-426E-40DD-AFC4-6F175D3DCCD1}">
                <a14:hiddenFill xmlns:a14="http://schemas.microsoft.com/office/drawing/2010/main">
                  <a:solidFill>
                    <a:srgbClr val="586F5B"/>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FZCuHeiSongS-B-GB" panose="02000000000000000000" pitchFamily="2" charset="-122"/>
                <a:ea typeface="FZCuHeiSongS-B-GB" panose="02000000000000000000" pitchFamily="2" charset="-122"/>
              </a:endParaRPr>
            </a:p>
          </p:txBody>
        </p:sp>
        <p:sp>
          <p:nvSpPr>
            <p:cNvPr id="26" name="圆角矩形 25">
              <a:extLst>
                <a:ext uri="{FF2B5EF4-FFF2-40B4-BE49-F238E27FC236}">
                  <a16:creationId xmlns:a16="http://schemas.microsoft.com/office/drawing/2014/main" id="{44584C82-E71E-7D43-A825-39B7EC823B87}"/>
                </a:ext>
              </a:extLst>
            </p:cNvPr>
            <p:cNvSpPr/>
            <p:nvPr/>
          </p:nvSpPr>
          <p:spPr>
            <a:xfrm>
              <a:off x="7763" y="9856"/>
              <a:ext cx="1687" cy="534"/>
            </a:xfrm>
            <a:prstGeom prst="roundRect">
              <a:avLst>
                <a:gd name="adj" fmla="val 0"/>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FZCuHeiSongS-B-GB" panose="02000000000000000000" pitchFamily="2" charset="-122"/>
                <a:ea typeface="FZCuHeiSongS-B-GB" panose="02000000000000000000" pitchFamily="2" charset="-122"/>
              </a:endParaRPr>
            </a:p>
          </p:txBody>
        </p:sp>
        <p:sp>
          <p:nvSpPr>
            <p:cNvPr id="27" name="文本框 26">
              <a:extLst>
                <a:ext uri="{FF2B5EF4-FFF2-40B4-BE49-F238E27FC236}">
                  <a16:creationId xmlns:a16="http://schemas.microsoft.com/office/drawing/2014/main" id="{BECE3AFF-850B-0145-BF1E-7E5BC6D04EBC}"/>
                </a:ext>
              </a:extLst>
            </p:cNvPr>
            <p:cNvSpPr txBox="1"/>
            <p:nvPr/>
          </p:nvSpPr>
          <p:spPr>
            <a:xfrm>
              <a:off x="7899" y="9866"/>
              <a:ext cx="1544" cy="552"/>
            </a:xfrm>
            <a:prstGeom prst="rect">
              <a:avLst/>
            </a:prstGeom>
            <a:noFill/>
            <a:ln>
              <a:noFill/>
            </a:ln>
          </p:spPr>
          <p:txBody>
            <a:bodyPr wrap="square" rtlCol="0" anchor="t">
              <a:spAutoFit/>
            </a:bodyPr>
            <a:lstStyle/>
            <a:p>
              <a:r>
                <a:rPr lang="en-US" altLang="zh-CN" sz="2000" b="1" dirty="0">
                  <a:solidFill>
                    <a:srgbClr val="C00000"/>
                  </a:solidFill>
                  <a:latin typeface="Arial" panose="020B0604020202020204" pitchFamily="34" charset="0"/>
                  <a:ea typeface="FZCuHeiSongS-B-GB" panose="02000000000000000000" pitchFamily="2" charset="-122"/>
                  <a:cs typeface="Arial" panose="020B0604020202020204" pitchFamily="34" charset="0"/>
                </a:rPr>
                <a:t>Presenter</a:t>
              </a:r>
              <a:endParaRPr lang="zh-CN" altLang="en-US" sz="2000" b="1" dirty="0">
                <a:solidFill>
                  <a:srgbClr val="C00000"/>
                </a:solidFill>
                <a:latin typeface="Arial" panose="020B0604020202020204" pitchFamily="34" charset="0"/>
                <a:ea typeface="FZCuHeiSongS-B-GB" panose="02000000000000000000" pitchFamily="2" charset="-122"/>
                <a:cs typeface="Arial" panose="020B0604020202020204" pitchFamily="34" charset="0"/>
              </a:endParaRPr>
            </a:p>
          </p:txBody>
        </p:sp>
      </p:grpSp>
      <p:sp>
        <p:nvSpPr>
          <p:cNvPr id="28" name="文本框 27">
            <a:extLst>
              <a:ext uri="{FF2B5EF4-FFF2-40B4-BE49-F238E27FC236}">
                <a16:creationId xmlns:a16="http://schemas.microsoft.com/office/drawing/2014/main" id="{9810457D-5C80-FC46-B6D5-FB9276BC1DA5}"/>
              </a:ext>
            </a:extLst>
          </p:cNvPr>
          <p:cNvSpPr txBox="1"/>
          <p:nvPr/>
        </p:nvSpPr>
        <p:spPr>
          <a:xfrm>
            <a:off x="10680220" y="5210204"/>
            <a:ext cx="918036" cy="369332"/>
          </a:xfrm>
          <a:prstGeom prst="rect">
            <a:avLst/>
          </a:prstGeom>
          <a:noFill/>
        </p:spPr>
        <p:txBody>
          <a:bodyPr wrap="square" rtlCol="0" anchor="t">
            <a:spAutoFit/>
          </a:bodyPr>
          <a:lstStyle/>
          <a:p>
            <a:r>
              <a:rPr lang="en-US" altLang="zh-CN" dirty="0">
                <a:solidFill>
                  <a:schemeClr val="bg1"/>
                </a:solidFill>
                <a:latin typeface="Arial" panose="020B0604020202020204" pitchFamily="34" charset="0"/>
                <a:ea typeface="STZhongsong" panose="02010600040101010101" pitchFamily="2" charset="-122"/>
                <a:cs typeface="Arial" panose="020B0604020202020204" pitchFamily="34" charset="0"/>
              </a:rPr>
              <a:t>Hao Li</a:t>
            </a:r>
            <a:endParaRPr lang="zh-CN" altLang="en-US" dirty="0">
              <a:solidFill>
                <a:schemeClr val="bg1"/>
              </a:solidFill>
              <a:latin typeface="Arial" panose="020B0604020202020204" pitchFamily="34" charset="0"/>
              <a:ea typeface="STZhongsong" panose="02010600040101010101" pitchFamily="2" charset="-122"/>
              <a:cs typeface="Arial" panose="020B0604020202020204" pitchFamily="34" charset="0"/>
            </a:endParaRPr>
          </a:p>
        </p:txBody>
      </p:sp>
      <p:sp>
        <p:nvSpPr>
          <p:cNvPr id="31" name="文本框 30">
            <a:extLst>
              <a:ext uri="{FF2B5EF4-FFF2-40B4-BE49-F238E27FC236}">
                <a16:creationId xmlns:a16="http://schemas.microsoft.com/office/drawing/2014/main" id="{266A970C-412F-B247-A3DF-B0ECF1BA2B02}"/>
              </a:ext>
            </a:extLst>
          </p:cNvPr>
          <p:cNvSpPr txBox="1"/>
          <p:nvPr/>
        </p:nvSpPr>
        <p:spPr>
          <a:xfrm>
            <a:off x="9689253" y="5715970"/>
            <a:ext cx="2213485" cy="400110"/>
          </a:xfrm>
          <a:prstGeom prst="rect">
            <a:avLst/>
          </a:prstGeom>
          <a:noFill/>
        </p:spPr>
        <p:txBody>
          <a:bodyPr wrap="square" rtlCol="0">
            <a:spAutoFit/>
          </a:bodyPr>
          <a:lstStyle/>
          <a:p>
            <a:pPr algn="r"/>
            <a:r>
              <a:rPr lang="en-US" altLang="zh-CN" sz="2000" dirty="0">
                <a:solidFill>
                  <a:schemeClr val="bg1"/>
                </a:solidFill>
                <a:latin typeface="FZCuHeiSongS-B-GB" panose="02000000000000000000" pitchFamily="2" charset="-122"/>
                <a:ea typeface="FZCuHeiSongS-B-GB" panose="02000000000000000000" pitchFamily="2" charset="-122"/>
                <a:cs typeface="字魂105号-简雅黑" panose="00000500000000000000" pitchFamily="2" charset="-122"/>
              </a:rPr>
              <a:t>2026.1.25</a:t>
            </a:r>
            <a:endParaRPr lang="zh-CN" altLang="en-US" sz="2000" dirty="0">
              <a:solidFill>
                <a:schemeClr val="bg1"/>
              </a:solidFill>
              <a:latin typeface="FZCuHeiSongS-B-GB" panose="02000000000000000000" pitchFamily="2" charset="-122"/>
              <a:ea typeface="FZCuHeiSongS-B-GB" panose="02000000000000000000" pitchFamily="2" charset="-122"/>
              <a:cs typeface="字魂105号-简雅黑" panose="00000500000000000000" pitchFamily="2" charset="-122"/>
            </a:endParaRPr>
          </a:p>
        </p:txBody>
      </p:sp>
      <p:grpSp>
        <p:nvGrpSpPr>
          <p:cNvPr id="33" name="组合 32">
            <a:extLst>
              <a:ext uri="{FF2B5EF4-FFF2-40B4-BE49-F238E27FC236}">
                <a16:creationId xmlns:a16="http://schemas.microsoft.com/office/drawing/2014/main" id="{007FE214-ACCE-B143-93A5-DA66A8A85F3D}"/>
              </a:ext>
            </a:extLst>
          </p:cNvPr>
          <p:cNvGrpSpPr/>
          <p:nvPr/>
        </p:nvGrpSpPr>
        <p:grpSpPr>
          <a:xfrm>
            <a:off x="244790" y="1748533"/>
            <a:ext cx="507831" cy="3378157"/>
            <a:chOff x="381322" y="1266510"/>
            <a:chExt cx="507831" cy="3378157"/>
          </a:xfrm>
        </p:grpSpPr>
        <p:sp>
          <p:nvSpPr>
            <p:cNvPr id="34" name="文本框 33">
              <a:extLst>
                <a:ext uri="{FF2B5EF4-FFF2-40B4-BE49-F238E27FC236}">
                  <a16:creationId xmlns:a16="http://schemas.microsoft.com/office/drawing/2014/main" id="{1DB3CC76-8A9B-A544-9700-73D3F3EDC650}"/>
                </a:ext>
              </a:extLst>
            </p:cNvPr>
            <p:cNvSpPr txBox="1"/>
            <p:nvPr/>
          </p:nvSpPr>
          <p:spPr>
            <a:xfrm>
              <a:off x="381322" y="1266510"/>
              <a:ext cx="507831" cy="2900143"/>
            </a:xfrm>
            <a:prstGeom prst="rect">
              <a:avLst/>
            </a:prstGeom>
            <a:noFill/>
          </p:spPr>
          <p:txBody>
            <a:bodyPr vert="eaVert" wrap="square">
              <a:spAutoFit/>
            </a:bodyPr>
            <a:lstStyle/>
            <a:p>
              <a:r>
                <a:rPr lang="en-US" altLang="zh-CN" sz="2100" dirty="0">
                  <a:solidFill>
                    <a:schemeClr val="bg1"/>
                  </a:solidFill>
                  <a:latin typeface="FZCuHeiSongS-B-GB" panose="02000000000000000000" pitchFamily="2" charset="-122"/>
                  <a:ea typeface="FZCuHeiSongS-B-GB" panose="02000000000000000000" pitchFamily="2" charset="-122"/>
                  <a:cs typeface="字魂105号-简雅黑" panose="00000500000000000000" pitchFamily="2" charset="-122"/>
                </a:rPr>
                <a:t>Peking</a:t>
              </a:r>
              <a:r>
                <a:rPr lang="zh-CN" altLang="en-US" sz="2100" dirty="0">
                  <a:solidFill>
                    <a:schemeClr val="bg1"/>
                  </a:solidFill>
                  <a:latin typeface="FZCuHeiSongS-B-GB" panose="02000000000000000000" pitchFamily="2" charset="-122"/>
                  <a:ea typeface="FZCuHeiSongS-B-GB" panose="02000000000000000000" pitchFamily="2" charset="-122"/>
                  <a:cs typeface="字魂105号-简雅黑" panose="00000500000000000000" pitchFamily="2" charset="-122"/>
                </a:rPr>
                <a:t> </a:t>
              </a:r>
              <a:r>
                <a:rPr lang="en-US" altLang="zh-CN" sz="2100" dirty="0">
                  <a:solidFill>
                    <a:schemeClr val="bg1"/>
                  </a:solidFill>
                  <a:latin typeface="FZCuHeiSongS-B-GB" panose="02000000000000000000" pitchFamily="2" charset="-122"/>
                  <a:ea typeface="FZCuHeiSongS-B-GB" panose="02000000000000000000" pitchFamily="2" charset="-122"/>
                  <a:cs typeface="字魂105号-简雅黑" panose="00000500000000000000" pitchFamily="2" charset="-122"/>
                </a:rPr>
                <a:t>University</a:t>
              </a:r>
              <a:endParaRPr lang="zh-CN" altLang="en-US" sz="2100" dirty="0">
                <a:solidFill>
                  <a:schemeClr val="bg1"/>
                </a:solidFill>
                <a:latin typeface="FZCuHeiSongS-B-GB" panose="02000000000000000000" pitchFamily="2" charset="-122"/>
                <a:ea typeface="FZCuHeiSongS-B-GB" panose="02000000000000000000" pitchFamily="2" charset="-122"/>
                <a:cs typeface="字魂105号-简雅黑" panose="00000500000000000000" pitchFamily="2" charset="-122"/>
              </a:endParaRPr>
            </a:p>
          </p:txBody>
        </p:sp>
        <p:cxnSp>
          <p:nvCxnSpPr>
            <p:cNvPr id="36" name="直接连接符 33">
              <a:extLst>
                <a:ext uri="{FF2B5EF4-FFF2-40B4-BE49-F238E27FC236}">
                  <a16:creationId xmlns:a16="http://schemas.microsoft.com/office/drawing/2014/main" id="{47233820-4C73-1F47-B13A-CF6C2F527541}"/>
                </a:ext>
              </a:extLst>
            </p:cNvPr>
            <p:cNvCxnSpPr>
              <a:cxnSpLocks/>
            </p:cNvCxnSpPr>
            <p:nvPr/>
          </p:nvCxnSpPr>
          <p:spPr>
            <a:xfrm>
              <a:off x="591504" y="3847938"/>
              <a:ext cx="0" cy="79672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43" name="图片 42">
            <a:extLst>
              <a:ext uri="{FF2B5EF4-FFF2-40B4-BE49-F238E27FC236}">
                <a16:creationId xmlns:a16="http://schemas.microsoft.com/office/drawing/2014/main" id="{AD0B6B9C-A867-BD45-B0D2-3102F0B530B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26668" y="239246"/>
            <a:ext cx="1964220" cy="553301"/>
          </a:xfrm>
          <a:prstGeom prst="rect">
            <a:avLst/>
          </a:prstGeom>
        </p:spPr>
      </p:pic>
      <p:pic>
        <p:nvPicPr>
          <p:cNvPr id="1026" name="Picture 2" descr="AAAI">
            <a:extLst>
              <a:ext uri="{FF2B5EF4-FFF2-40B4-BE49-F238E27FC236}">
                <a16:creationId xmlns:a16="http://schemas.microsoft.com/office/drawing/2014/main" id="{62CA3679-9CAF-85E9-5157-59AA1D41D2B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540138" y="224921"/>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58DB0E65-46F9-06E5-53B7-B2D3A4FE2FE9}"/>
              </a:ext>
            </a:extLst>
          </p:cNvPr>
          <p:cNvSpPr/>
          <p:nvPr/>
        </p:nvSpPr>
        <p:spPr>
          <a:xfrm>
            <a:off x="6604726" y="3218980"/>
            <a:ext cx="5342484" cy="872034"/>
          </a:xfrm>
          <a:prstGeom prst="rect">
            <a:avLst/>
          </a:prstGeom>
        </p:spPr>
        <p:txBody>
          <a:bodyPr wrap="square">
            <a:spAutoFit/>
          </a:bodyPr>
          <a:lstStyle/>
          <a:p>
            <a:pPr lvl="0" algn="ctr">
              <a:lnSpc>
                <a:spcPct val="150000"/>
              </a:lnSpc>
              <a:defRPr/>
            </a:pPr>
            <a:r>
              <a:rPr lang="en-US" altLang="zh-CN" dirty="0">
                <a:solidFill>
                  <a:schemeClr val="bg1"/>
                </a:solidFill>
                <a:latin typeface="Arial" panose="020B0604020202020204" pitchFamily="34" charset="0"/>
                <a:cs typeface="Arial" panose="020B0604020202020204" pitchFamily="34" charset="0"/>
              </a:rPr>
              <a:t>An Integrated Approach via the </a:t>
            </a:r>
            <a:r>
              <a:rPr lang="en-US" altLang="zh-CN" b="1" dirty="0" err="1">
                <a:solidFill>
                  <a:schemeClr val="bg1"/>
                </a:solidFill>
                <a:latin typeface="Arial" panose="020B0604020202020204" pitchFamily="34" charset="0"/>
                <a:cs typeface="Arial" panose="020B0604020202020204" pitchFamily="34" charset="0"/>
              </a:rPr>
              <a:t>ChemCOTBench</a:t>
            </a:r>
            <a:r>
              <a:rPr lang="en-US" altLang="zh-CN" dirty="0">
                <a:solidFill>
                  <a:schemeClr val="bg1"/>
                </a:solidFill>
                <a:latin typeface="Arial" panose="020B0604020202020204" pitchFamily="34" charset="0"/>
                <a:cs typeface="Arial" panose="020B0604020202020204" pitchFamily="34" charset="0"/>
              </a:rPr>
              <a:t> Benchmark and the </a:t>
            </a:r>
            <a:r>
              <a:rPr lang="en-US" altLang="zh-CN" b="1" dirty="0" err="1">
                <a:solidFill>
                  <a:schemeClr val="bg1"/>
                </a:solidFill>
                <a:latin typeface="Arial" panose="020B0604020202020204" pitchFamily="34" charset="0"/>
                <a:cs typeface="Arial" panose="020B0604020202020204" pitchFamily="34" charset="0"/>
              </a:rPr>
              <a:t>ChemCRAFT</a:t>
            </a:r>
            <a:r>
              <a:rPr lang="en-US" altLang="zh-CN" dirty="0">
                <a:solidFill>
                  <a:schemeClr val="bg1"/>
                </a:solidFill>
                <a:latin typeface="Arial" panose="020B0604020202020204" pitchFamily="34" charset="0"/>
                <a:cs typeface="Arial" panose="020B0604020202020204" pitchFamily="34" charset="0"/>
              </a:rPr>
              <a:t> Framework</a:t>
            </a:r>
            <a:endParaRPr kumimoji="0" lang="zh-CN" altLang="en-US" i="0" u="none" strike="noStrike" kern="1200" cap="none" spc="0" normalizeH="0" baseline="0" noProof="0" dirty="0">
              <a:ln>
                <a:noFill/>
              </a:ln>
              <a:solidFill>
                <a:schemeClr val="bg1"/>
              </a:solidFill>
              <a:effectLst/>
              <a:uLnTx/>
              <a:uFillTx/>
              <a:latin typeface="Arial" panose="020B0604020202020204" pitchFamily="34" charset="0"/>
              <a:ea typeface="华文中宋" panose="02010600040101010101" charset="-122"/>
              <a:cs typeface="Arial" panose="020B0604020202020204" pitchFamily="34" charset="0"/>
            </a:endParaRPr>
          </a:p>
        </p:txBody>
      </p:sp>
    </p:spTree>
    <p:extLst>
      <p:ext uri="{BB962C8B-B14F-4D97-AF65-F5344CB8AC3E}">
        <p14:creationId xmlns:p14="http://schemas.microsoft.com/office/powerpoint/2010/main" val="1265092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EB14E-BC25-EBDC-6A26-900C97E0FE0B}"/>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83F36F0C-0547-AA54-6F5E-BE3FA0E60CBF}"/>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10</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7A6E12E5-7E48-EBF6-46BD-0EE1B5A2E2F3}"/>
              </a:ext>
            </a:extLst>
          </p:cNvPr>
          <p:cNvSpPr>
            <a:spLocks noGrp="1"/>
          </p:cNvSpPr>
          <p:nvPr>
            <p:ph type="title"/>
          </p:nvPr>
        </p:nvSpPr>
        <p:spPr>
          <a:xfrm>
            <a:off x="442912" y="317500"/>
            <a:ext cx="9158287" cy="503077"/>
          </a:xfrm>
        </p:spPr>
        <p:txBody>
          <a:bodyPr>
            <a:noAutofit/>
          </a:bodyPr>
          <a:lstStyle/>
          <a:p>
            <a:r>
              <a:rPr lang="en-US" altLang="zh-CN" sz="2000" dirty="0" err="1">
                <a:latin typeface="Times New Roman" panose="02020603050405020304"/>
                <a:ea typeface="华文中宋" panose="02010600040101010101" charset="-122"/>
              </a:rPr>
              <a:t>ChemCraft</a:t>
            </a:r>
            <a:r>
              <a:rPr lang="en-US" altLang="zh-CN" sz="2000" dirty="0">
                <a:latin typeface="Times New Roman" panose="02020603050405020304"/>
                <a:ea typeface="华文中宋" panose="02010600040101010101" charset="-122"/>
              </a:rPr>
              <a:t>: A next-generation Chemical Language Model via Agentic-RL</a:t>
            </a:r>
            <a:endParaRPr lang="zh-CN" sz="2000" dirty="0">
              <a:latin typeface="Times New Roman" panose="02020603050405020304"/>
              <a:ea typeface="华文中宋" panose="02010600040101010101" charset="-122"/>
            </a:endParaRPr>
          </a:p>
        </p:txBody>
      </p:sp>
      <p:sp>
        <p:nvSpPr>
          <p:cNvPr id="10" name="矩形 9">
            <a:extLst>
              <a:ext uri="{FF2B5EF4-FFF2-40B4-BE49-F238E27FC236}">
                <a16:creationId xmlns:a16="http://schemas.microsoft.com/office/drawing/2014/main" id="{3425B284-8543-559B-DBFB-4A5283DFEE79}"/>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8553F082-4864-00DE-E3DC-04D40C31A133}"/>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E178A358-FE37-E9B6-A77C-02AD94B1062B}"/>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7944B6BB-587E-B34A-FCD6-2DBE3CECE8FA}"/>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78FBCE21-1C17-73A1-8B15-4F9B718FB540}"/>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58D5C8F5-DDB1-6E40-41C9-79278046D9C7}"/>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01DD2A54-79E1-2FE5-90B7-B34F40237CD8}"/>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593F6B34-EB9A-CF9D-0687-F1CBC5069BF2}"/>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4B853CE5-6708-C229-3B61-6A48834D9C23}"/>
              </a:ext>
            </a:extLst>
          </p:cNvPr>
          <p:cNvPicPr>
            <a:picLocks noChangeAspect="1"/>
          </p:cNvPicPr>
          <p:nvPr/>
        </p:nvPicPr>
        <p:blipFill>
          <a:blip r:embed="rId4"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1" name="矩形 20">
            <a:extLst>
              <a:ext uri="{FF2B5EF4-FFF2-40B4-BE49-F238E27FC236}">
                <a16:creationId xmlns:a16="http://schemas.microsoft.com/office/drawing/2014/main" id="{CEE3A78A-2010-AEF7-F52C-964ED7DA73B1}"/>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7011206B-1B82-963E-CB7C-0705422F1C2D}"/>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E740B7D6-E27F-3224-9822-A672A7C6C5A6}"/>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28" name="Picture 2" descr="AAAI">
            <a:extLst>
              <a:ext uri="{FF2B5EF4-FFF2-40B4-BE49-F238E27FC236}">
                <a16:creationId xmlns:a16="http://schemas.microsoft.com/office/drawing/2014/main" id="{03493015-1ED4-C625-BD02-9588C63C7E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56422" y="6217151"/>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C7EEB2B2-C992-8B98-ACB8-A4687517DA30}"/>
              </a:ext>
            </a:extLst>
          </p:cNvPr>
          <p:cNvSpPr txBox="1"/>
          <p:nvPr/>
        </p:nvSpPr>
        <p:spPr>
          <a:xfrm>
            <a:off x="495034" y="881898"/>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ChemCraft</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Construction: Agentic-Reasoning Trajectory</a:t>
            </a:r>
          </a:p>
        </p:txBody>
      </p:sp>
      <p:pic>
        <p:nvPicPr>
          <p:cNvPr id="2" name="图片 1">
            <a:extLst>
              <a:ext uri="{FF2B5EF4-FFF2-40B4-BE49-F238E27FC236}">
                <a16:creationId xmlns:a16="http://schemas.microsoft.com/office/drawing/2014/main" id="{EDD09447-DB41-E664-F9D5-75A44031BF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5138" y="1412701"/>
            <a:ext cx="7115064" cy="4677330"/>
          </a:xfrm>
          <a:prstGeom prst="rect">
            <a:avLst/>
          </a:prstGeom>
        </p:spPr>
      </p:pic>
      <p:sp>
        <p:nvSpPr>
          <p:cNvPr id="5" name="矩形 4">
            <a:extLst>
              <a:ext uri="{FF2B5EF4-FFF2-40B4-BE49-F238E27FC236}">
                <a16:creationId xmlns:a16="http://schemas.microsoft.com/office/drawing/2014/main" id="{3FB38826-AC84-D50C-A87A-3DB729ADCD84}"/>
              </a:ext>
            </a:extLst>
          </p:cNvPr>
          <p:cNvSpPr/>
          <p:nvPr/>
        </p:nvSpPr>
        <p:spPr>
          <a:xfrm>
            <a:off x="7468881" y="3270765"/>
            <a:ext cx="381125" cy="64293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B6E517B7-A9D1-87C8-701A-5766250EA918}"/>
              </a:ext>
            </a:extLst>
          </p:cNvPr>
          <p:cNvSpPr txBox="1"/>
          <p:nvPr/>
        </p:nvSpPr>
        <p:spPr>
          <a:xfrm>
            <a:off x="7850006" y="1399754"/>
            <a:ext cx="3984434" cy="1631216"/>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600" b="1" dirty="0">
                <a:latin typeface="Times New Roman" panose="02020603050405020304" pitchFamily="18" charset="0"/>
                <a:ea typeface="华文中宋" panose="02010600040101010101" pitchFamily="2" charset="-122"/>
                <a:cs typeface="Times New Roman" panose="02020603050405020304" pitchFamily="18" charset="0"/>
              </a:rPr>
              <a:t>Agentic Trajectory: </a:t>
            </a:r>
            <a:r>
              <a:rPr lang="en-US" altLang="zh-CN" sz="1600" dirty="0">
                <a:latin typeface="Times New Roman" panose="02020603050405020304" pitchFamily="18" charset="0"/>
                <a:cs typeface="Times New Roman" panose="02020603050405020304" pitchFamily="18" charset="0"/>
              </a:rPr>
              <a:t>Based on the reasoning trajectory, agent positions are determined by LLMs. The trajectory is then smoothed after </a:t>
            </a:r>
            <a:r>
              <a:rPr lang="en-US" altLang="zh-CN" dirty="0">
                <a:latin typeface="Times New Roman" panose="02020603050405020304" pitchFamily="18" charset="0"/>
                <a:cs typeface="Times New Roman" panose="02020603050405020304" pitchFamily="18" charset="0"/>
              </a:rPr>
              <a:t>tool results</a:t>
            </a:r>
            <a:r>
              <a:rPr lang="en-US" altLang="zh-CN" sz="1600" dirty="0">
                <a:latin typeface="Times New Roman" panose="02020603050405020304" pitchFamily="18" charset="0"/>
                <a:cs typeface="Times New Roman" panose="02020603050405020304" pitchFamily="18" charset="0"/>
              </a:rPr>
              <a:t> are incorporated to mitigate token oscillation induced by agent interventions.</a:t>
            </a:r>
          </a:p>
        </p:txBody>
      </p:sp>
      <p:sp>
        <p:nvSpPr>
          <p:cNvPr id="18" name="文本框 17">
            <a:extLst>
              <a:ext uri="{FF2B5EF4-FFF2-40B4-BE49-F238E27FC236}">
                <a16:creationId xmlns:a16="http://schemas.microsoft.com/office/drawing/2014/main" id="{FDAEF38C-3867-CC2E-9F96-030813B20A0F}"/>
              </a:ext>
            </a:extLst>
          </p:cNvPr>
          <p:cNvSpPr txBox="1"/>
          <p:nvPr/>
        </p:nvSpPr>
        <p:spPr>
          <a:xfrm>
            <a:off x="7850006" y="3360841"/>
            <a:ext cx="4089746" cy="1569660"/>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600" b="1" dirty="0">
                <a:latin typeface="Times New Roman" panose="02020603050405020304" pitchFamily="18" charset="0"/>
                <a:ea typeface="华文中宋" panose="02010600040101010101" pitchFamily="2" charset="-122"/>
                <a:cs typeface="Times New Roman" panose="02020603050405020304" pitchFamily="18" charset="0"/>
              </a:rPr>
              <a:t>Two-Stage Training: </a:t>
            </a:r>
            <a:r>
              <a:rPr lang="en-US" altLang="zh-CN" sz="1600" dirty="0">
                <a:latin typeface="Times New Roman" panose="02020603050405020304" pitchFamily="18" charset="0"/>
                <a:cs typeface="Times New Roman" panose="02020603050405020304" pitchFamily="18" charset="0"/>
              </a:rPr>
              <a:t>Apply 30% of the reasoning trajectory for Cold-Start SFT and the other 70% of the reasoning trajectory for Agentic-RL. We apply GRPO as our RL algorithm with well-designed chemical rewards. </a:t>
            </a:r>
          </a:p>
        </p:txBody>
      </p:sp>
    </p:spTree>
    <p:extLst>
      <p:ext uri="{BB962C8B-B14F-4D97-AF65-F5344CB8AC3E}">
        <p14:creationId xmlns:p14="http://schemas.microsoft.com/office/powerpoint/2010/main" val="3853293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89FCEF-90C8-D99A-1EAF-A42E7D99CCAD}"/>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7F327B4C-421F-A9D7-DA4E-BDDC2B90CBD3}"/>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11</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74A58E23-6F5D-A6ED-A155-05421D33A1EF}"/>
              </a:ext>
            </a:extLst>
          </p:cNvPr>
          <p:cNvSpPr>
            <a:spLocks noGrp="1"/>
          </p:cNvSpPr>
          <p:nvPr>
            <p:ph type="title"/>
          </p:nvPr>
        </p:nvSpPr>
        <p:spPr>
          <a:xfrm>
            <a:off x="442912" y="317500"/>
            <a:ext cx="9158287" cy="503077"/>
          </a:xfrm>
        </p:spPr>
        <p:txBody>
          <a:bodyPr>
            <a:noAutofit/>
          </a:bodyPr>
          <a:lstStyle/>
          <a:p>
            <a:r>
              <a:rPr lang="en-US" altLang="zh-CN" sz="2000" dirty="0" err="1">
                <a:latin typeface="Times New Roman" panose="02020603050405020304"/>
                <a:ea typeface="华文中宋" panose="02010600040101010101" charset="-122"/>
              </a:rPr>
              <a:t>ChemCraft</a:t>
            </a:r>
            <a:r>
              <a:rPr lang="en-US" altLang="zh-CN" sz="2000" dirty="0">
                <a:latin typeface="Times New Roman" panose="02020603050405020304"/>
                <a:ea typeface="华文中宋" panose="02010600040101010101" charset="-122"/>
              </a:rPr>
              <a:t>: A next-generation Chemical Language Model via Agentic-RL</a:t>
            </a:r>
            <a:endParaRPr lang="zh-CN" sz="2000" dirty="0">
              <a:latin typeface="Times New Roman" panose="02020603050405020304"/>
              <a:ea typeface="华文中宋" panose="02010600040101010101" charset="-122"/>
            </a:endParaRPr>
          </a:p>
        </p:txBody>
      </p:sp>
      <p:sp>
        <p:nvSpPr>
          <p:cNvPr id="10" name="矩形 9">
            <a:extLst>
              <a:ext uri="{FF2B5EF4-FFF2-40B4-BE49-F238E27FC236}">
                <a16:creationId xmlns:a16="http://schemas.microsoft.com/office/drawing/2014/main" id="{AE6FE3D9-2012-829D-115F-D5F7F85F89FE}"/>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96A4BB88-8568-C1BE-F7F3-2752C08D1014}"/>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C7770599-0D63-40BC-65B7-30AC73F9BA6D}"/>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242BD1C4-B683-3F06-0D79-B9CE6A4E8775}"/>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757DDE95-AB60-A2D3-9C64-D9CFC91A8FC6}"/>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06AA7E48-6D7C-0CE6-0D63-42A7D41B0B03}"/>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CA611553-CFAB-3269-D51C-9DFD16CC4BCA}"/>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5DBFBE23-C209-A9E8-0C37-B14A032B64AB}"/>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4790B042-8562-8302-FCB6-0F51E6D95A84}"/>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1" name="矩形 20">
            <a:extLst>
              <a:ext uri="{FF2B5EF4-FFF2-40B4-BE49-F238E27FC236}">
                <a16:creationId xmlns:a16="http://schemas.microsoft.com/office/drawing/2014/main" id="{C0332CE3-60DC-C104-F9E7-A2455E1D1CCB}"/>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B8330589-8E5E-1ECB-C14C-A446DA8B5849}"/>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C578B9E1-655D-09B7-969E-CDAFC53ABFB9}"/>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643F99AC-2A3B-3C04-7AB9-BD6DC030EC74}"/>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pic>
        <p:nvPicPr>
          <p:cNvPr id="28" name="Picture 2" descr="AAAI">
            <a:extLst>
              <a:ext uri="{FF2B5EF4-FFF2-40B4-BE49-F238E27FC236}">
                <a16:creationId xmlns:a16="http://schemas.microsoft.com/office/drawing/2014/main" id="{7EFD9FF1-CDF1-122C-015F-67653E3CCD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634E5618-313C-A15C-9EC7-A9346FC87A28}"/>
              </a:ext>
            </a:extLst>
          </p:cNvPr>
          <p:cNvSpPr txBox="1"/>
          <p:nvPr/>
        </p:nvSpPr>
        <p:spPr>
          <a:xfrm>
            <a:off x="495034" y="881898"/>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Experimental Analysis on Molecule Structure Analysis &amp; Editing</a:t>
            </a:r>
          </a:p>
        </p:txBody>
      </p:sp>
      <p:pic>
        <p:nvPicPr>
          <p:cNvPr id="5" name="图片 4">
            <a:extLst>
              <a:ext uri="{FF2B5EF4-FFF2-40B4-BE49-F238E27FC236}">
                <a16:creationId xmlns:a16="http://schemas.microsoft.com/office/drawing/2014/main" id="{215FE1C8-08D5-E4AA-79DB-71152FE12B2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3537" y="1469742"/>
            <a:ext cx="8671080" cy="4146790"/>
          </a:xfrm>
          <a:prstGeom prst="rect">
            <a:avLst/>
          </a:prstGeom>
        </p:spPr>
      </p:pic>
      <p:sp>
        <p:nvSpPr>
          <p:cNvPr id="6" name="文本框 5">
            <a:extLst>
              <a:ext uri="{FF2B5EF4-FFF2-40B4-BE49-F238E27FC236}">
                <a16:creationId xmlns:a16="http://schemas.microsoft.com/office/drawing/2014/main" id="{A3819C71-46AC-73D3-5A84-6B4BE7AE049C}"/>
              </a:ext>
            </a:extLst>
          </p:cNvPr>
          <p:cNvSpPr txBox="1"/>
          <p:nvPr/>
        </p:nvSpPr>
        <p:spPr>
          <a:xfrm>
            <a:off x="8937099" y="1469742"/>
            <a:ext cx="2911064" cy="2246769"/>
          </a:xfrm>
          <a:prstGeom prst="rect">
            <a:avLst/>
          </a:prstGeom>
          <a:noFill/>
        </p:spPr>
        <p:txBody>
          <a:bodyPr wrap="square" rtlCol="0">
            <a:spAutoFit/>
          </a:bodyPr>
          <a:lstStyle/>
          <a:p>
            <a:r>
              <a:rPr lang="en-US" altLang="zh-CN" sz="1400" b="1" dirty="0">
                <a:latin typeface="Arial" panose="020B0604020202020204" pitchFamily="34" charset="0"/>
                <a:cs typeface="Arial" panose="020B0604020202020204" pitchFamily="34" charset="0"/>
              </a:rPr>
              <a:t>(1) </a:t>
            </a:r>
            <a:r>
              <a:rPr lang="en-US" altLang="zh-CN" sz="1400" dirty="0">
                <a:latin typeface="Arial" panose="020B0604020202020204" pitchFamily="34" charset="0"/>
                <a:cs typeface="Arial" panose="020B0604020202020204" pitchFamily="34" charset="0"/>
              </a:rPr>
              <a:t>When fine-tuned for 1 epochs on the </a:t>
            </a:r>
            <a:r>
              <a:rPr lang="en-US" altLang="zh-CN" sz="1400" dirty="0" err="1">
                <a:latin typeface="Arial" panose="020B0604020202020204" pitchFamily="34" charset="0"/>
                <a:cs typeface="Arial" panose="020B0604020202020204" pitchFamily="34" charset="0"/>
              </a:rPr>
              <a:t>ChemCoTDataset</a:t>
            </a:r>
            <a:r>
              <a:rPr lang="en-US" altLang="zh-CN" sz="1400" dirty="0">
                <a:latin typeface="Arial" panose="020B0604020202020204" pitchFamily="34" charset="0"/>
                <a:cs typeface="Arial" panose="020B0604020202020204" pitchFamily="34" charset="0"/>
              </a:rPr>
              <a:t> after extending its tool interaction capabilities, the Qwen2.5-7B/14B base model stably outperforms DeepSeek-Thinking (RAG version) and even surpasses top-tier general-purpose LLMs such as Gemini-2.5 and Claude-3 across multiple tasks.</a:t>
            </a:r>
          </a:p>
        </p:txBody>
      </p:sp>
    </p:spTree>
    <p:extLst>
      <p:ext uri="{BB962C8B-B14F-4D97-AF65-F5344CB8AC3E}">
        <p14:creationId xmlns:p14="http://schemas.microsoft.com/office/powerpoint/2010/main" val="3774352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51BB20-EFF9-E780-AEA2-CD3B4D56AD0F}"/>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8BF88E81-B661-D706-9C66-672367AA000C}"/>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12</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36CC74B2-74A6-32E7-1467-5FFCF0888780}"/>
              </a:ext>
            </a:extLst>
          </p:cNvPr>
          <p:cNvSpPr>
            <a:spLocks noGrp="1"/>
          </p:cNvSpPr>
          <p:nvPr>
            <p:ph type="title"/>
          </p:nvPr>
        </p:nvSpPr>
        <p:spPr>
          <a:xfrm>
            <a:off x="442912" y="317500"/>
            <a:ext cx="9158287" cy="503077"/>
          </a:xfrm>
        </p:spPr>
        <p:txBody>
          <a:bodyPr>
            <a:noAutofit/>
          </a:bodyPr>
          <a:lstStyle/>
          <a:p>
            <a:r>
              <a:rPr lang="en-US" altLang="zh-CN" sz="2000" dirty="0" err="1">
                <a:latin typeface="Times New Roman" panose="02020603050405020304"/>
                <a:ea typeface="华文中宋" panose="02010600040101010101" charset="-122"/>
              </a:rPr>
              <a:t>ChemCraft</a:t>
            </a:r>
            <a:r>
              <a:rPr lang="en-US" altLang="zh-CN" sz="2000" dirty="0">
                <a:latin typeface="Times New Roman" panose="02020603050405020304"/>
                <a:ea typeface="华文中宋" panose="02010600040101010101" charset="-122"/>
              </a:rPr>
              <a:t>: A next-generation Chemical Language Model via Agentic-RL</a:t>
            </a:r>
            <a:endParaRPr lang="zh-CN" sz="2000" dirty="0">
              <a:latin typeface="Times New Roman" panose="02020603050405020304"/>
              <a:ea typeface="华文中宋" panose="02010600040101010101" charset="-122"/>
            </a:endParaRPr>
          </a:p>
        </p:txBody>
      </p:sp>
      <p:sp>
        <p:nvSpPr>
          <p:cNvPr id="10" name="矩形 9">
            <a:extLst>
              <a:ext uri="{FF2B5EF4-FFF2-40B4-BE49-F238E27FC236}">
                <a16:creationId xmlns:a16="http://schemas.microsoft.com/office/drawing/2014/main" id="{2C73B014-BD4B-6C5D-D34E-3F961094EDE6}"/>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D87FBA6B-1990-CDEF-9400-5340B9A1B968}"/>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E75FE676-0FE1-640F-0095-967B7F9A2311}"/>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86B1E10C-6E9F-5E49-C508-8178EB68C937}"/>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CAB9CC03-F1DC-A3B3-8497-22B3D93004B0}"/>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3A8F871C-AF9A-FA43-4014-F3796857F083}"/>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3E15ABC3-62E0-52B9-202F-5317D501C7D5}"/>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8B51C369-DBEA-8A1F-BD00-300A7A1D2BB7}"/>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E1EAA8EA-84CD-BE9B-9390-FFEE9D0E71A8}"/>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1" name="矩形 20">
            <a:extLst>
              <a:ext uri="{FF2B5EF4-FFF2-40B4-BE49-F238E27FC236}">
                <a16:creationId xmlns:a16="http://schemas.microsoft.com/office/drawing/2014/main" id="{994FA3F6-7D22-B2E9-B6A5-0FCC9B3A8778}"/>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BBBA2351-073A-B7C0-D856-37CC479CD904}"/>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C03E0555-5DA0-9E5D-9138-2ED6E08BFACD}"/>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8B15A098-EC4D-7052-2D4A-39E0039AF19E}"/>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pic>
        <p:nvPicPr>
          <p:cNvPr id="28" name="Picture 2" descr="AAAI">
            <a:extLst>
              <a:ext uri="{FF2B5EF4-FFF2-40B4-BE49-F238E27FC236}">
                <a16:creationId xmlns:a16="http://schemas.microsoft.com/office/drawing/2014/main" id="{09868B41-E0EB-1312-2B38-0CD94239333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FE6FDE6D-1275-B59A-7F8C-A28F03E9FF5D}"/>
              </a:ext>
            </a:extLst>
          </p:cNvPr>
          <p:cNvSpPr txBox="1"/>
          <p:nvPr/>
        </p:nvSpPr>
        <p:spPr>
          <a:xfrm>
            <a:off x="495034" y="881898"/>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Experimental Analysis on Molecule Optimization</a:t>
            </a:r>
          </a:p>
        </p:txBody>
      </p:sp>
      <p:sp>
        <p:nvSpPr>
          <p:cNvPr id="2" name="文本框 1">
            <a:extLst>
              <a:ext uri="{FF2B5EF4-FFF2-40B4-BE49-F238E27FC236}">
                <a16:creationId xmlns:a16="http://schemas.microsoft.com/office/drawing/2014/main" id="{E0434506-6036-6369-A7DB-D1B3802EC455}"/>
              </a:ext>
            </a:extLst>
          </p:cNvPr>
          <p:cNvSpPr txBox="1"/>
          <p:nvPr/>
        </p:nvSpPr>
        <p:spPr>
          <a:xfrm>
            <a:off x="495034" y="1338433"/>
            <a:ext cx="11579936" cy="523220"/>
          </a:xfrm>
          <a:prstGeom prst="rect">
            <a:avLst/>
          </a:prstGeom>
          <a:noFill/>
        </p:spPr>
        <p:txBody>
          <a:bodyPr wrap="square" rtlCol="0">
            <a:spAutoFit/>
          </a:bodyPr>
          <a:lstStyle/>
          <a:p>
            <a:r>
              <a:rPr lang="en-US" altLang="zh-CN" sz="1400" b="1" dirty="0">
                <a:latin typeface="Arial" panose="020B0604020202020204" pitchFamily="34" charset="0"/>
                <a:cs typeface="Arial" panose="020B0604020202020204" pitchFamily="34" charset="0"/>
              </a:rPr>
              <a:t>(1) </a:t>
            </a:r>
            <a:r>
              <a:rPr lang="en-US" altLang="zh-CN" sz="1400" dirty="0">
                <a:latin typeface="Arial" panose="020B0604020202020204" pitchFamily="34" charset="0"/>
                <a:cs typeface="Arial" panose="020B0604020202020204" pitchFamily="34" charset="0"/>
              </a:rPr>
              <a:t>Faced with more complex chemical tasks, including molecular optimization and reaction prediction tasks. By leveraging molecular property prediction tools, our model also effectively optimizes multiple properties, including </a:t>
            </a:r>
            <a:r>
              <a:rPr lang="en-US" altLang="zh-CN" sz="1400" dirty="0" err="1">
                <a:latin typeface="Arial" panose="020B0604020202020204" pitchFamily="34" charset="0"/>
                <a:cs typeface="Arial" panose="020B0604020202020204" pitchFamily="34" charset="0"/>
              </a:rPr>
              <a:t>logP</a:t>
            </a:r>
            <a:r>
              <a:rPr lang="en-US" altLang="zh-CN" sz="1400" dirty="0">
                <a:latin typeface="Arial" panose="020B0604020202020204" pitchFamily="34" charset="0"/>
                <a:cs typeface="Arial" panose="020B0604020202020204" pitchFamily="34" charset="0"/>
              </a:rPr>
              <a:t>, solubility, QED, DRD2, JNK3, and GSK3.</a:t>
            </a:r>
          </a:p>
        </p:txBody>
      </p:sp>
      <p:pic>
        <p:nvPicPr>
          <p:cNvPr id="6" name="图片 5">
            <a:extLst>
              <a:ext uri="{FF2B5EF4-FFF2-40B4-BE49-F238E27FC236}">
                <a16:creationId xmlns:a16="http://schemas.microsoft.com/office/drawing/2014/main" id="{18C962D0-C187-CC8B-155B-DAFB17A2805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0946" y="1997402"/>
            <a:ext cx="10241722" cy="3317042"/>
          </a:xfrm>
          <a:prstGeom prst="rect">
            <a:avLst/>
          </a:prstGeom>
        </p:spPr>
      </p:pic>
    </p:spTree>
    <p:extLst>
      <p:ext uri="{BB962C8B-B14F-4D97-AF65-F5344CB8AC3E}">
        <p14:creationId xmlns:p14="http://schemas.microsoft.com/office/powerpoint/2010/main" val="84813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211D7B-E5D5-77C1-6300-559D8CA001E7}"/>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AF582FD7-788D-85BC-F3D9-02C7D0A27E18}"/>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13</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397FD1BC-C924-7A17-1056-0EE444D3CB48}"/>
              </a:ext>
            </a:extLst>
          </p:cNvPr>
          <p:cNvSpPr>
            <a:spLocks noGrp="1"/>
          </p:cNvSpPr>
          <p:nvPr>
            <p:ph type="title"/>
          </p:nvPr>
        </p:nvSpPr>
        <p:spPr>
          <a:xfrm>
            <a:off x="442912" y="317500"/>
            <a:ext cx="9158287" cy="503077"/>
          </a:xfrm>
        </p:spPr>
        <p:txBody>
          <a:bodyPr>
            <a:noAutofit/>
          </a:bodyPr>
          <a:lstStyle/>
          <a:p>
            <a:r>
              <a:rPr lang="en-US" altLang="zh-CN" sz="2000" dirty="0" err="1">
                <a:latin typeface="Times New Roman" panose="02020603050405020304"/>
                <a:ea typeface="华文中宋" panose="02010600040101010101" charset="-122"/>
              </a:rPr>
              <a:t>ChemCraft</a:t>
            </a:r>
            <a:r>
              <a:rPr lang="en-US" altLang="zh-CN" sz="2000" dirty="0">
                <a:latin typeface="Times New Roman" panose="02020603050405020304"/>
                <a:ea typeface="华文中宋" panose="02010600040101010101" charset="-122"/>
              </a:rPr>
              <a:t>: A next-generation Chemical Language Model via Agentic-RL</a:t>
            </a:r>
            <a:endParaRPr lang="zh-CN" sz="2000" dirty="0">
              <a:latin typeface="Times New Roman" panose="02020603050405020304"/>
              <a:ea typeface="华文中宋" panose="02010600040101010101" charset="-122"/>
            </a:endParaRPr>
          </a:p>
        </p:txBody>
      </p:sp>
      <p:sp>
        <p:nvSpPr>
          <p:cNvPr id="10" name="矩形 9">
            <a:extLst>
              <a:ext uri="{FF2B5EF4-FFF2-40B4-BE49-F238E27FC236}">
                <a16:creationId xmlns:a16="http://schemas.microsoft.com/office/drawing/2014/main" id="{C7C2A3B1-E9D0-DC67-D5E5-80E1EAEDAACF}"/>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6239774C-3D79-EF1E-3573-49D0F9C22A17}"/>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855AFFEC-2835-60FC-CDFB-BD89F5D65CA4}"/>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26CB3FC7-B022-3DE7-4339-52D0BC115B94}"/>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366EBDA3-67D5-6AFE-316B-911C26C7684C}"/>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6587BEBA-6275-F6A2-128B-87D97A083F6B}"/>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54A12075-8370-7411-AEDC-ABEAD9FA5C41}"/>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FF8F3F0B-181C-7433-3DB6-DA67E236568A}"/>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D43DD25A-D053-483E-2862-F1BF9D265CA0}"/>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1" name="矩形 20">
            <a:extLst>
              <a:ext uri="{FF2B5EF4-FFF2-40B4-BE49-F238E27FC236}">
                <a16:creationId xmlns:a16="http://schemas.microsoft.com/office/drawing/2014/main" id="{DF2D3074-F941-9DC8-4758-7B6884157BF2}"/>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A39ADD5D-0022-777A-4E21-F676FBD6C64C}"/>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EDBCC75E-1733-4671-3C80-71689013C48D}"/>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4D68758B-0D80-CD56-5961-626B896C26B3}"/>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pic>
        <p:nvPicPr>
          <p:cNvPr id="28" name="Picture 2" descr="AAAI">
            <a:extLst>
              <a:ext uri="{FF2B5EF4-FFF2-40B4-BE49-F238E27FC236}">
                <a16:creationId xmlns:a16="http://schemas.microsoft.com/office/drawing/2014/main" id="{056462C2-4F6E-23F8-F66D-8555A28E909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E54BBFB6-83CF-AE1B-70B6-813EBA4B542C}"/>
              </a:ext>
            </a:extLst>
          </p:cNvPr>
          <p:cNvSpPr txBox="1"/>
          <p:nvPr/>
        </p:nvSpPr>
        <p:spPr>
          <a:xfrm>
            <a:off x="495034" y="881898"/>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Experimental Analysis on Reaction Prediction Tasks</a:t>
            </a:r>
          </a:p>
        </p:txBody>
      </p:sp>
      <p:sp>
        <p:nvSpPr>
          <p:cNvPr id="2" name="文本框 1">
            <a:extLst>
              <a:ext uri="{FF2B5EF4-FFF2-40B4-BE49-F238E27FC236}">
                <a16:creationId xmlns:a16="http://schemas.microsoft.com/office/drawing/2014/main" id="{206756CE-3338-B768-9BAF-13FD83E97D38}"/>
              </a:ext>
            </a:extLst>
          </p:cNvPr>
          <p:cNvSpPr txBox="1"/>
          <p:nvPr/>
        </p:nvSpPr>
        <p:spPr>
          <a:xfrm>
            <a:off x="495034" y="1338433"/>
            <a:ext cx="11579936" cy="523220"/>
          </a:xfrm>
          <a:prstGeom prst="rect">
            <a:avLst/>
          </a:prstGeom>
          <a:noFill/>
        </p:spPr>
        <p:txBody>
          <a:bodyPr wrap="square" rtlCol="0">
            <a:spAutoFit/>
          </a:bodyPr>
          <a:lstStyle/>
          <a:p>
            <a:r>
              <a:rPr lang="en-US" altLang="zh-CN" sz="1400" b="1" dirty="0">
                <a:latin typeface="Arial" panose="020B0604020202020204" pitchFamily="34" charset="0"/>
                <a:cs typeface="Arial" panose="020B0604020202020204" pitchFamily="34" charset="0"/>
              </a:rPr>
              <a:t>(1) Validation on Reaction Prediction:</a:t>
            </a:r>
            <a:r>
              <a:rPr lang="en-US" altLang="zh-CN" sz="1400" dirty="0">
                <a:latin typeface="Arial" panose="020B0604020202020204" pitchFamily="34" charset="0"/>
                <a:cs typeface="Arial" panose="020B0604020202020204" pitchFamily="34" charset="0"/>
              </a:rPr>
              <a:t> </a:t>
            </a:r>
            <a:r>
              <a:rPr lang="en-US" altLang="zh-CN" sz="1400" dirty="0" err="1">
                <a:latin typeface="Arial" panose="020B0604020202020204" pitchFamily="34" charset="0"/>
                <a:cs typeface="Arial" panose="020B0604020202020204" pitchFamily="34" charset="0"/>
              </a:rPr>
              <a:t>ChemCraft</a:t>
            </a:r>
            <a:r>
              <a:rPr lang="en-US" altLang="zh-CN" sz="1400" dirty="0">
                <a:latin typeface="Arial" panose="020B0604020202020204" pitchFamily="34" charset="0"/>
                <a:cs typeface="Arial" panose="020B0604020202020204" pitchFamily="34" charset="0"/>
              </a:rPr>
              <a:t> demonstrates strong performance in both forward and retrosynthesis. Notably, it succeeds even on non-polar coupling reactions, which is a chemist-focused class beyond standard USPTO data.</a:t>
            </a:r>
          </a:p>
        </p:txBody>
      </p:sp>
      <p:pic>
        <p:nvPicPr>
          <p:cNvPr id="7" name="图片 6">
            <a:extLst>
              <a:ext uri="{FF2B5EF4-FFF2-40B4-BE49-F238E27FC236}">
                <a16:creationId xmlns:a16="http://schemas.microsoft.com/office/drawing/2014/main" id="{FEFF55FC-C37B-4AFF-8256-935B3D471B1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3790" y="1947478"/>
            <a:ext cx="4103281" cy="2197032"/>
          </a:xfrm>
          <a:prstGeom prst="rect">
            <a:avLst/>
          </a:prstGeom>
        </p:spPr>
      </p:pic>
      <p:pic>
        <p:nvPicPr>
          <p:cNvPr id="18" name="图片 17">
            <a:extLst>
              <a:ext uri="{FF2B5EF4-FFF2-40B4-BE49-F238E27FC236}">
                <a16:creationId xmlns:a16="http://schemas.microsoft.com/office/drawing/2014/main" id="{D2D13897-0D01-B901-AF43-86B014FBB7A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20872" y="4198456"/>
            <a:ext cx="2929116" cy="2040029"/>
          </a:xfrm>
          <a:prstGeom prst="rect">
            <a:avLst/>
          </a:prstGeom>
        </p:spPr>
      </p:pic>
      <p:pic>
        <p:nvPicPr>
          <p:cNvPr id="22" name="图片 21">
            <a:extLst>
              <a:ext uri="{FF2B5EF4-FFF2-40B4-BE49-F238E27FC236}">
                <a16:creationId xmlns:a16="http://schemas.microsoft.com/office/drawing/2014/main" id="{9EFC7550-8C32-7809-0EF6-1CA42A976C8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15392" y="2051426"/>
            <a:ext cx="5036690" cy="3353938"/>
          </a:xfrm>
          <a:prstGeom prst="rect">
            <a:avLst/>
          </a:prstGeom>
        </p:spPr>
      </p:pic>
    </p:spTree>
    <p:extLst>
      <p:ext uri="{BB962C8B-B14F-4D97-AF65-F5344CB8AC3E}">
        <p14:creationId xmlns:p14="http://schemas.microsoft.com/office/powerpoint/2010/main" val="3324604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E81E55-6524-E79F-9EC7-67ADFAED657F}"/>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0DA4576-6B02-BBBA-79FD-97A3908B858D}"/>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14</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8C52F527-2C36-AE8C-A2F4-8CEDBA94E581}"/>
              </a:ext>
            </a:extLst>
          </p:cNvPr>
          <p:cNvSpPr>
            <a:spLocks noGrp="1"/>
          </p:cNvSpPr>
          <p:nvPr>
            <p:ph type="title"/>
          </p:nvPr>
        </p:nvSpPr>
        <p:spPr>
          <a:xfrm>
            <a:off x="442912" y="317500"/>
            <a:ext cx="9158287" cy="503077"/>
          </a:xfrm>
        </p:spPr>
        <p:txBody>
          <a:bodyPr>
            <a:noAutofit/>
          </a:bodyPr>
          <a:lstStyle/>
          <a:p>
            <a:r>
              <a:rPr lang="en-US" altLang="zh-CN" sz="2000" dirty="0" err="1">
                <a:latin typeface="Times New Roman" panose="02020603050405020304"/>
                <a:ea typeface="华文中宋" panose="02010600040101010101" charset="-122"/>
              </a:rPr>
              <a:t>ChemCraft</a:t>
            </a:r>
            <a:r>
              <a:rPr lang="en-US" altLang="zh-CN" sz="2000" dirty="0">
                <a:latin typeface="Times New Roman" panose="02020603050405020304"/>
                <a:ea typeface="华文中宋" panose="02010600040101010101" charset="-122"/>
              </a:rPr>
              <a:t>: A next-generation Chemical Language Model via Agentic-RL</a:t>
            </a:r>
            <a:endParaRPr lang="zh-CN" sz="2000" dirty="0">
              <a:latin typeface="Times New Roman" panose="02020603050405020304"/>
              <a:ea typeface="华文中宋" panose="02010600040101010101" charset="-122"/>
            </a:endParaRPr>
          </a:p>
        </p:txBody>
      </p:sp>
      <p:sp>
        <p:nvSpPr>
          <p:cNvPr id="10" name="矩形 9">
            <a:extLst>
              <a:ext uri="{FF2B5EF4-FFF2-40B4-BE49-F238E27FC236}">
                <a16:creationId xmlns:a16="http://schemas.microsoft.com/office/drawing/2014/main" id="{C39223D0-B1F4-B00F-DF36-1DDAE0724083}"/>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519AE498-74A6-77EC-741F-AB45782C862B}"/>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EC1C6A93-2A60-BE66-31C0-199AD408D4CC}"/>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E593ABA1-E078-9D7F-EE7B-23E422F54BCB}"/>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A4C76AB0-93A0-0E7B-D1A3-91865D9BAF67}"/>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5AB52405-9BF2-1499-FB26-B9F196D8ACBD}"/>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02BACBF3-CAAB-16F6-8C1F-8AEAB4FF1AEF}"/>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CC1BE25B-B00C-0813-390F-FF446674CD26}"/>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F3BCC9CF-69DA-9AF8-FF7A-6E3EFF83774D}"/>
              </a:ext>
            </a:extLst>
          </p:cNvPr>
          <p:cNvPicPr>
            <a:picLocks noChangeAspect="1"/>
          </p:cNvPicPr>
          <p:nvPr/>
        </p:nvPicPr>
        <p:blipFill>
          <a:blip r:embed="rId4"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1" name="矩形 20">
            <a:extLst>
              <a:ext uri="{FF2B5EF4-FFF2-40B4-BE49-F238E27FC236}">
                <a16:creationId xmlns:a16="http://schemas.microsoft.com/office/drawing/2014/main" id="{4B2A713E-39F5-5A12-8A06-B16690407749}"/>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82296FC9-4B04-4378-8933-B9533E217B55}"/>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8C67DCEE-4575-683E-D5F4-0BE7E123B3A3}"/>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28" name="Picture 2" descr="AAAI">
            <a:extLst>
              <a:ext uri="{FF2B5EF4-FFF2-40B4-BE49-F238E27FC236}">
                <a16:creationId xmlns:a16="http://schemas.microsoft.com/office/drawing/2014/main" id="{14E226AF-8EDE-6A0A-EC40-8561327616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5C4F4C24-26C1-8434-3E35-C5684467D23E}"/>
              </a:ext>
            </a:extLst>
          </p:cNvPr>
          <p:cNvSpPr txBox="1"/>
          <p:nvPr/>
        </p:nvSpPr>
        <p:spPr>
          <a:xfrm>
            <a:off x="495034" y="881898"/>
            <a:ext cx="9061388"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Experimental with other Chemical Language Models</a:t>
            </a:r>
          </a:p>
        </p:txBody>
      </p:sp>
      <p:sp>
        <p:nvSpPr>
          <p:cNvPr id="2" name="文本框 1">
            <a:extLst>
              <a:ext uri="{FF2B5EF4-FFF2-40B4-BE49-F238E27FC236}">
                <a16:creationId xmlns:a16="http://schemas.microsoft.com/office/drawing/2014/main" id="{687EA1FF-5593-C7A1-9C26-232E14B5266A}"/>
              </a:ext>
            </a:extLst>
          </p:cNvPr>
          <p:cNvSpPr txBox="1"/>
          <p:nvPr/>
        </p:nvSpPr>
        <p:spPr>
          <a:xfrm>
            <a:off x="8150088" y="1587264"/>
            <a:ext cx="3964146" cy="1815882"/>
          </a:xfrm>
          <a:prstGeom prst="rect">
            <a:avLst/>
          </a:prstGeom>
          <a:noFill/>
        </p:spPr>
        <p:txBody>
          <a:bodyPr wrap="square" rtlCol="0">
            <a:spAutoFit/>
          </a:bodyPr>
          <a:lstStyle/>
          <a:p>
            <a:r>
              <a:rPr lang="en-US" altLang="zh-CN" sz="1400" b="1" dirty="0">
                <a:latin typeface="Arial" panose="020B0604020202020204" pitchFamily="34" charset="0"/>
                <a:cs typeface="Arial" panose="020B0604020202020204" pitchFamily="34" charset="0"/>
              </a:rPr>
              <a:t>(1) Well General Reasoning Ability: </a:t>
            </a:r>
            <a:r>
              <a:rPr lang="en-US" altLang="zh-CN" sz="1400" dirty="0">
                <a:latin typeface="Arial" panose="020B0604020202020204" pitchFamily="34" charset="0"/>
                <a:cs typeface="Arial" panose="020B0604020202020204" pitchFamily="34" charset="0"/>
              </a:rPr>
              <a:t>Despite </a:t>
            </a:r>
            <a:r>
              <a:rPr lang="en-US" altLang="zh-CN" sz="1400" dirty="0" err="1">
                <a:latin typeface="Arial" panose="020B0604020202020204" pitchFamily="34" charset="0"/>
                <a:cs typeface="Arial" panose="020B0604020202020204" pitchFamily="34" charset="0"/>
              </a:rPr>
              <a:t>ChemCraft’s</a:t>
            </a:r>
            <a:r>
              <a:rPr lang="en-US" altLang="zh-CN" sz="1400" dirty="0">
                <a:latin typeface="Arial" panose="020B0604020202020204" pitchFamily="34" charset="0"/>
                <a:cs typeface="Arial" panose="020B0604020202020204" pitchFamily="34" charset="0"/>
              </a:rPr>
              <a:t> chemical excellence, we verified that </a:t>
            </a:r>
            <a:r>
              <a:rPr lang="en-US" altLang="zh-CN" sz="1400" dirty="0" err="1">
                <a:latin typeface="Arial" panose="020B0604020202020204" pitchFamily="34" charset="0"/>
                <a:cs typeface="Arial" panose="020B0604020202020204" pitchFamily="34" charset="0"/>
              </a:rPr>
              <a:t>ChemCraft</a:t>
            </a:r>
            <a:r>
              <a:rPr lang="en-US" altLang="zh-CN" sz="1400" dirty="0">
                <a:latin typeface="Arial" panose="020B0604020202020204" pitchFamily="34" charset="0"/>
                <a:cs typeface="Arial" panose="020B0604020202020204" pitchFamily="34" charset="0"/>
              </a:rPr>
              <a:t> suffers no catastrophic forgetting. Evaluations against baselines (</a:t>
            </a:r>
            <a:r>
              <a:rPr lang="en-US" altLang="zh-CN" sz="1400" dirty="0" err="1">
                <a:latin typeface="Arial" panose="020B0604020202020204" pitchFamily="34" charset="0"/>
                <a:cs typeface="Arial" panose="020B0604020202020204" pitchFamily="34" charset="0"/>
              </a:rPr>
              <a:t>ChemLLM</a:t>
            </a:r>
            <a:r>
              <a:rPr lang="en-US" altLang="zh-CN" sz="1400" dirty="0">
                <a:latin typeface="Arial" panose="020B0604020202020204" pitchFamily="34" charset="0"/>
                <a:cs typeface="Arial" panose="020B0604020202020204" pitchFamily="34" charset="0"/>
              </a:rPr>
              <a:t>, </a:t>
            </a:r>
            <a:r>
              <a:rPr lang="en-US" altLang="zh-CN" sz="1400" dirty="0" err="1">
                <a:latin typeface="Arial" panose="020B0604020202020204" pitchFamily="34" charset="0"/>
                <a:cs typeface="Arial" panose="020B0604020202020204" pitchFamily="34" charset="0"/>
              </a:rPr>
              <a:t>ChemDFM</a:t>
            </a:r>
            <a:r>
              <a:rPr lang="en-US" altLang="zh-CN" sz="1400" dirty="0">
                <a:latin typeface="Arial" panose="020B0604020202020204" pitchFamily="34" charset="0"/>
                <a:cs typeface="Arial" panose="020B0604020202020204" pitchFamily="34" charset="0"/>
              </a:rPr>
              <a:t>) show preserved general knowledge and instruction-following, demonstrating domain specialization without compromise.</a:t>
            </a:r>
          </a:p>
        </p:txBody>
      </p:sp>
      <p:pic>
        <p:nvPicPr>
          <p:cNvPr id="6" name="图片 5">
            <a:extLst>
              <a:ext uri="{FF2B5EF4-FFF2-40B4-BE49-F238E27FC236}">
                <a16:creationId xmlns:a16="http://schemas.microsoft.com/office/drawing/2014/main" id="{97B859C6-F504-B931-7F3B-51A438D20B2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9594" y="1449258"/>
            <a:ext cx="7650483" cy="2119821"/>
          </a:xfrm>
          <a:prstGeom prst="rect">
            <a:avLst/>
          </a:prstGeom>
        </p:spPr>
      </p:pic>
      <p:pic>
        <p:nvPicPr>
          <p:cNvPr id="20" name="图片 19">
            <a:extLst>
              <a:ext uri="{FF2B5EF4-FFF2-40B4-BE49-F238E27FC236}">
                <a16:creationId xmlns:a16="http://schemas.microsoft.com/office/drawing/2014/main" id="{A657D075-25F1-A22B-0832-A932F3D6B45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9217" y="4023261"/>
            <a:ext cx="5123213" cy="2181270"/>
          </a:xfrm>
          <a:prstGeom prst="rect">
            <a:avLst/>
          </a:prstGeom>
        </p:spPr>
      </p:pic>
      <p:pic>
        <p:nvPicPr>
          <p:cNvPr id="27" name="图片 26">
            <a:extLst>
              <a:ext uri="{FF2B5EF4-FFF2-40B4-BE49-F238E27FC236}">
                <a16:creationId xmlns:a16="http://schemas.microsoft.com/office/drawing/2014/main" id="{2E133CF4-2EFB-60C0-BD6D-00C72C54135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68369" y="3812700"/>
            <a:ext cx="2431564" cy="2396826"/>
          </a:xfrm>
          <a:prstGeom prst="rect">
            <a:avLst/>
          </a:prstGeom>
        </p:spPr>
      </p:pic>
      <p:sp>
        <p:nvSpPr>
          <p:cNvPr id="32" name="文本框 31">
            <a:extLst>
              <a:ext uri="{FF2B5EF4-FFF2-40B4-BE49-F238E27FC236}">
                <a16:creationId xmlns:a16="http://schemas.microsoft.com/office/drawing/2014/main" id="{0C441E92-D72F-47F6-F154-744067798AE2}"/>
              </a:ext>
            </a:extLst>
          </p:cNvPr>
          <p:cNvSpPr txBox="1"/>
          <p:nvPr/>
        </p:nvSpPr>
        <p:spPr>
          <a:xfrm>
            <a:off x="8150088" y="3938479"/>
            <a:ext cx="3964146" cy="2246769"/>
          </a:xfrm>
          <a:prstGeom prst="rect">
            <a:avLst/>
          </a:prstGeom>
          <a:noFill/>
        </p:spPr>
        <p:txBody>
          <a:bodyPr wrap="square" rtlCol="0">
            <a:spAutoFit/>
          </a:bodyPr>
          <a:lstStyle/>
          <a:p>
            <a:r>
              <a:rPr lang="en-US" altLang="zh-CN" sz="1400" b="1" dirty="0">
                <a:latin typeface="Arial" panose="020B0604020202020204" pitchFamily="34" charset="0"/>
                <a:cs typeface="Arial" panose="020B0604020202020204" pitchFamily="34" charset="0"/>
              </a:rPr>
              <a:t>(2) Low Cost: </a:t>
            </a:r>
            <a:r>
              <a:rPr lang="en-US" altLang="zh-CN" sz="1400" dirty="0">
                <a:latin typeface="Arial" panose="020B0604020202020204" pitchFamily="34" charset="0"/>
                <a:cs typeface="Arial" panose="020B0604020202020204" pitchFamily="34" charset="0"/>
              </a:rPr>
              <a:t>We further benchmarked </a:t>
            </a:r>
            <a:r>
              <a:rPr lang="en-US" altLang="zh-CN" sz="1400" dirty="0" err="1">
                <a:latin typeface="Arial" panose="020B0604020202020204" pitchFamily="34" charset="0"/>
                <a:cs typeface="Arial" panose="020B0604020202020204" pitchFamily="34" charset="0"/>
              </a:rPr>
              <a:t>ChemCRAFT</a:t>
            </a:r>
            <a:r>
              <a:rPr lang="en-US" altLang="zh-CN" sz="1400" dirty="0">
                <a:latin typeface="Arial" panose="020B0604020202020204" pitchFamily="34" charset="0"/>
                <a:cs typeface="Arial" panose="020B0604020202020204" pitchFamily="34" charset="0"/>
              </a:rPr>
              <a:t> against multi-agent systems to demonstrate its efficiency. </a:t>
            </a:r>
            <a:r>
              <a:rPr lang="en-US" altLang="zh-CN" sz="1400" dirty="0" err="1">
                <a:latin typeface="Arial" panose="020B0604020202020204" pitchFamily="34" charset="0"/>
                <a:cs typeface="Arial" panose="020B0604020202020204" pitchFamily="34" charset="0"/>
              </a:rPr>
              <a:t>ChemCRAFT</a:t>
            </a:r>
            <a:r>
              <a:rPr lang="en-US" altLang="zh-CN" sz="1400" dirty="0">
                <a:latin typeface="Arial" panose="020B0604020202020204" pitchFamily="34" charset="0"/>
                <a:cs typeface="Arial" panose="020B0604020202020204" pitchFamily="34" charset="0"/>
              </a:rPr>
              <a:t> achieves superior performance with a lower average token count than baselines like </a:t>
            </a:r>
            <a:r>
              <a:rPr lang="en-US" altLang="zh-CN" sz="1400" dirty="0" err="1">
                <a:latin typeface="Arial" panose="020B0604020202020204" pitchFamily="34" charset="0"/>
                <a:cs typeface="Arial" panose="020B0604020202020204" pitchFamily="34" charset="0"/>
              </a:rPr>
              <a:t>ChemCrow</a:t>
            </a:r>
            <a:r>
              <a:rPr lang="en-US" altLang="zh-CN" sz="1400" dirty="0">
                <a:latin typeface="Arial" panose="020B0604020202020204" pitchFamily="34" charset="0"/>
                <a:cs typeface="Arial" panose="020B0604020202020204" pitchFamily="34" charset="0"/>
              </a:rPr>
              <a:t> and </a:t>
            </a:r>
            <a:r>
              <a:rPr lang="en-US" altLang="zh-CN" sz="1400" dirty="0" err="1">
                <a:latin typeface="Arial" panose="020B0604020202020204" pitchFamily="34" charset="0"/>
                <a:cs typeface="Arial" panose="020B0604020202020204" pitchFamily="34" charset="0"/>
              </a:rPr>
              <a:t>SciToolAgent</a:t>
            </a:r>
            <a:r>
              <a:rPr lang="en-US" altLang="zh-CN" sz="1400" dirty="0">
                <a:latin typeface="Arial" panose="020B0604020202020204" pitchFamily="34" charset="0"/>
                <a:cs typeface="Arial" panose="020B0604020202020204" pitchFamily="34" charset="0"/>
              </a:rPr>
              <a:t>. A key factor is that these agent frameworks consume substantial tokens on context management and rigid prompt formatting, leaving limited budget for actual reasoning tokens.</a:t>
            </a:r>
          </a:p>
        </p:txBody>
      </p:sp>
    </p:spTree>
    <p:extLst>
      <p:ext uri="{BB962C8B-B14F-4D97-AF65-F5344CB8AC3E}">
        <p14:creationId xmlns:p14="http://schemas.microsoft.com/office/powerpoint/2010/main" val="420061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B717D8-D910-E8B7-1460-E9EC7B92A4E6}"/>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342E236-282A-B943-4600-64B01B0F0C98}"/>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15</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589AA009-E2EA-B4E8-BB5F-E051691DA199}"/>
              </a:ext>
            </a:extLst>
          </p:cNvPr>
          <p:cNvSpPr>
            <a:spLocks noGrp="1"/>
          </p:cNvSpPr>
          <p:nvPr>
            <p:ph type="title"/>
          </p:nvPr>
        </p:nvSpPr>
        <p:spPr>
          <a:xfrm>
            <a:off x="419358" y="254333"/>
            <a:ext cx="4638374" cy="503077"/>
          </a:xfrm>
        </p:spPr>
        <p:txBody>
          <a:bodyPr>
            <a:noAutofit/>
          </a:bodyPr>
          <a:lstStyle/>
          <a:p>
            <a:r>
              <a:rPr lang="en-US" altLang="zh-CN" sz="3200" dirty="0">
                <a:latin typeface="Times New Roman" panose="02020603050405020304"/>
                <a:ea typeface="华文中宋" panose="02010600040101010101" charset="-122"/>
              </a:rPr>
              <a:t>Conclusion</a:t>
            </a:r>
            <a:endParaRPr lang="zh-CN" sz="3200" dirty="0">
              <a:latin typeface="Times New Roman" panose="02020603050405020304"/>
              <a:ea typeface="华文中宋" panose="02010600040101010101" charset="-122"/>
            </a:endParaRPr>
          </a:p>
        </p:txBody>
      </p:sp>
      <p:sp>
        <p:nvSpPr>
          <p:cNvPr id="10" name="矩形 9">
            <a:extLst>
              <a:ext uri="{FF2B5EF4-FFF2-40B4-BE49-F238E27FC236}">
                <a16:creationId xmlns:a16="http://schemas.microsoft.com/office/drawing/2014/main" id="{37F1B3C8-1870-AF03-A772-952E5D077FB2}"/>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A15CD33F-3124-52B1-491D-7581E868B5CA}"/>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84E55A83-22E6-339A-1E6A-97B9CA863444}"/>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DB909FB4-39D7-E52C-ADD0-BB4B5D95FAC4}"/>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97383520-76F1-5573-5088-3E94C6C4FADE}"/>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AEB910BF-DC1C-C679-FED4-17CA4736DE6B}"/>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155A1D0B-E321-1A73-981D-17018EA47BD2}"/>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EEF6D1AC-2466-787A-85AA-DDB7DB7DF17D}"/>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DCB51267-E635-4846-FEBA-DFE5D82A8EAB}"/>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1" name="矩形 20">
            <a:extLst>
              <a:ext uri="{FF2B5EF4-FFF2-40B4-BE49-F238E27FC236}">
                <a16:creationId xmlns:a16="http://schemas.microsoft.com/office/drawing/2014/main" id="{97401B07-0A39-B37E-B337-7411C5F0DA62}"/>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6E7552A6-03B0-B13D-DB5C-F5E002D991BA}"/>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8203E98E-6BFC-27AE-A90B-B47282613F0F}"/>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6B8A15C2-7466-A9FA-AA0E-147D27FEF9CF}"/>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pic>
        <p:nvPicPr>
          <p:cNvPr id="28" name="Picture 2" descr="AAAI">
            <a:extLst>
              <a:ext uri="{FF2B5EF4-FFF2-40B4-BE49-F238E27FC236}">
                <a16:creationId xmlns:a16="http://schemas.microsoft.com/office/drawing/2014/main" id="{676E97C5-E146-75FD-AFFA-3FF4F86A7D9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89A7CD2E-D8E2-9A05-5311-8B2DB681A55B}"/>
              </a:ext>
            </a:extLst>
          </p:cNvPr>
          <p:cNvSpPr txBox="1"/>
          <p:nvPr/>
        </p:nvSpPr>
        <p:spPr>
          <a:xfrm>
            <a:off x="495034" y="881898"/>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ChemCoTBench, </a:t>
            </a:r>
            <a:r>
              <a:rPr lang="en-US" altLang="zh-CN" b="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ChemCoTDataset</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&amp; </a:t>
            </a:r>
            <a:r>
              <a:rPr lang="en-US" altLang="zh-CN" b="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ChemCraft</a:t>
            </a:r>
            <a:endPar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sp>
        <p:nvSpPr>
          <p:cNvPr id="2" name="文本框 1">
            <a:extLst>
              <a:ext uri="{FF2B5EF4-FFF2-40B4-BE49-F238E27FC236}">
                <a16:creationId xmlns:a16="http://schemas.microsoft.com/office/drawing/2014/main" id="{0BE8E668-5CF4-986C-81D0-2EAFF8684AC2}"/>
              </a:ext>
            </a:extLst>
          </p:cNvPr>
          <p:cNvSpPr txBox="1"/>
          <p:nvPr/>
        </p:nvSpPr>
        <p:spPr>
          <a:xfrm>
            <a:off x="790773" y="1384058"/>
            <a:ext cx="9852733" cy="738664"/>
          </a:xfrm>
          <a:prstGeom prst="rect">
            <a:avLst/>
          </a:prstGeom>
          <a:noFill/>
        </p:spPr>
        <p:txBody>
          <a:bodyPr wrap="square" rtlCol="0">
            <a:spAutoFit/>
          </a:bodyPr>
          <a:lstStyle/>
          <a:p>
            <a:r>
              <a:rPr lang="en-US" altLang="zh-CN" sz="1400" dirty="0">
                <a:latin typeface="Arial" panose="020B0604020202020204" pitchFamily="34" charset="0"/>
                <a:cs typeface="Arial" panose="020B0604020202020204" pitchFamily="34" charset="0"/>
              </a:rPr>
              <a:t>Collectively, our work delivers a benchmark (</a:t>
            </a:r>
            <a:r>
              <a:rPr lang="en-US" altLang="zh-CN" sz="1400" b="1" i="1" dirty="0">
                <a:latin typeface="Arial" panose="020B0604020202020204" pitchFamily="34" charset="0"/>
                <a:cs typeface="Arial" panose="020B0604020202020204" pitchFamily="34" charset="0"/>
              </a:rPr>
              <a:t>ChemCoTBench</a:t>
            </a:r>
            <a:r>
              <a:rPr lang="en-US" altLang="zh-CN" sz="1400" dirty="0">
                <a:latin typeface="Arial" panose="020B0604020202020204" pitchFamily="34" charset="0"/>
                <a:cs typeface="Arial" panose="020B0604020202020204" pitchFamily="34" charset="0"/>
              </a:rPr>
              <a:t>), a training corpus (</a:t>
            </a:r>
            <a:r>
              <a:rPr lang="en-US" altLang="zh-CN" sz="1400" b="1" i="1" dirty="0" err="1">
                <a:latin typeface="Arial" panose="020B0604020202020204" pitchFamily="34" charset="0"/>
                <a:cs typeface="Arial" panose="020B0604020202020204" pitchFamily="34" charset="0"/>
              </a:rPr>
              <a:t>ChemCoTDataset</a:t>
            </a:r>
            <a:r>
              <a:rPr lang="en-US" altLang="zh-CN" sz="1400" dirty="0">
                <a:latin typeface="Arial" panose="020B0604020202020204" pitchFamily="34" charset="0"/>
                <a:cs typeface="Arial" panose="020B0604020202020204" pitchFamily="34" charset="0"/>
              </a:rPr>
              <a:t>), and an agent (</a:t>
            </a:r>
            <a:r>
              <a:rPr lang="en-US" altLang="zh-CN" sz="1400" b="1" i="1" dirty="0" err="1">
                <a:latin typeface="Arial" panose="020B0604020202020204" pitchFamily="34" charset="0"/>
                <a:cs typeface="Arial" panose="020B0604020202020204" pitchFamily="34" charset="0"/>
              </a:rPr>
              <a:t>ChemCRAFT</a:t>
            </a:r>
            <a:r>
              <a:rPr lang="en-US" altLang="zh-CN" sz="1400" dirty="0">
                <a:latin typeface="Arial" panose="020B0604020202020204" pitchFamily="34" charset="0"/>
                <a:cs typeface="Arial" panose="020B0604020202020204" pitchFamily="34" charset="0"/>
              </a:rPr>
              <a:t>) for chemical reasoning. This framework, combined with the Agentic-RL pathway, provides an effective blueprint for applying LLMs to scientific discovery</a:t>
            </a:r>
          </a:p>
        </p:txBody>
      </p:sp>
      <p:sp>
        <p:nvSpPr>
          <p:cNvPr id="5" name="矩形: 圆角 4">
            <a:extLst>
              <a:ext uri="{FF2B5EF4-FFF2-40B4-BE49-F238E27FC236}">
                <a16:creationId xmlns:a16="http://schemas.microsoft.com/office/drawing/2014/main" id="{22EC3A46-B83D-361E-BCD0-7902C822FA15}"/>
              </a:ext>
            </a:extLst>
          </p:cNvPr>
          <p:cNvSpPr/>
          <p:nvPr/>
        </p:nvSpPr>
        <p:spPr>
          <a:xfrm>
            <a:off x="495034" y="2946831"/>
            <a:ext cx="5222106" cy="2848284"/>
          </a:xfrm>
          <a:prstGeom prst="roundRect">
            <a:avLst>
              <a:gd name="adj" fmla="val 8745"/>
            </a:avLst>
          </a:prstGeom>
          <a:noFill/>
          <a:ln w="2222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574B47AE-9A4B-9654-DA9E-C19EDEE72B14}"/>
              </a:ext>
            </a:extLst>
          </p:cNvPr>
          <p:cNvSpPr/>
          <p:nvPr/>
        </p:nvSpPr>
        <p:spPr>
          <a:xfrm>
            <a:off x="1537997" y="2782026"/>
            <a:ext cx="3204687" cy="329610"/>
          </a:xfrm>
          <a:prstGeom prst="rect">
            <a:avLst/>
          </a:prstGeom>
          <a:solidFill>
            <a:schemeClr val="bg1"/>
          </a:solidFill>
          <a:ln w="2222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a:extLst>
              <a:ext uri="{FF2B5EF4-FFF2-40B4-BE49-F238E27FC236}">
                <a16:creationId xmlns:a16="http://schemas.microsoft.com/office/drawing/2014/main" id="{0B4BF6C1-A4AE-8D5B-57F5-0DFE6E56A3DF}"/>
              </a:ext>
            </a:extLst>
          </p:cNvPr>
          <p:cNvSpPr txBox="1"/>
          <p:nvPr/>
        </p:nvSpPr>
        <p:spPr>
          <a:xfrm>
            <a:off x="1643761" y="2723612"/>
            <a:ext cx="3204688" cy="376834"/>
          </a:xfrm>
          <a:prstGeom prst="rect">
            <a:avLst/>
          </a:prstGeom>
          <a:noFill/>
        </p:spPr>
        <p:txBody>
          <a:bodyPr wrap="square" rtlCol="0">
            <a:spAutoFit/>
          </a:bodyPr>
          <a:lstStyle/>
          <a:p>
            <a:pPr algn="just">
              <a:lnSpc>
                <a:spcPct val="150000"/>
              </a:lnSpc>
            </a:pPr>
            <a:r>
              <a:rPr lang="en-US" altLang="zh-CN" sz="1400" dirty="0">
                <a:latin typeface="Arial" panose="020B0604020202020204" pitchFamily="34" charset="0"/>
                <a:ea typeface="华文中宋" panose="02010600040101010101" pitchFamily="2" charset="-122"/>
                <a:cs typeface="Arial" panose="020B0604020202020204" pitchFamily="34" charset="0"/>
              </a:rPr>
              <a:t>Towards Protein Structure Prediction</a:t>
            </a:r>
            <a:endParaRPr lang="zh-CN" altLang="en-US" sz="1400" dirty="0">
              <a:latin typeface="Arial" panose="020B0604020202020204" pitchFamily="34" charset="0"/>
              <a:ea typeface="华文中宋" panose="02010600040101010101" pitchFamily="2" charset="-122"/>
              <a:cs typeface="Arial" panose="020B0604020202020204" pitchFamily="34" charset="0"/>
            </a:endParaRPr>
          </a:p>
        </p:txBody>
      </p:sp>
      <p:sp>
        <p:nvSpPr>
          <p:cNvPr id="9" name="文本框 8">
            <a:extLst>
              <a:ext uri="{FF2B5EF4-FFF2-40B4-BE49-F238E27FC236}">
                <a16:creationId xmlns:a16="http://schemas.microsoft.com/office/drawing/2014/main" id="{83928E23-055A-82EC-BE37-9BC88A1F134D}"/>
              </a:ext>
            </a:extLst>
          </p:cNvPr>
          <p:cNvSpPr txBox="1"/>
          <p:nvPr/>
        </p:nvSpPr>
        <p:spPr>
          <a:xfrm>
            <a:off x="495034" y="3231637"/>
            <a:ext cx="5079865" cy="2462213"/>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b="1" dirty="0">
                <a:latin typeface="Arial" panose="020B0604020202020204" pitchFamily="34" charset="0"/>
                <a:cs typeface="Arial" panose="020B0604020202020204" pitchFamily="34" charset="0"/>
              </a:rPr>
              <a:t>Target:</a:t>
            </a:r>
            <a:r>
              <a:rPr lang="en-US" altLang="zh-CN" sz="1400" dirty="0">
                <a:latin typeface="Arial" panose="020B0604020202020204" pitchFamily="34" charset="0"/>
                <a:cs typeface="Arial" panose="020B0604020202020204" pitchFamily="34" charset="0"/>
              </a:rPr>
              <a:t> Extend the reasoning paradigm from small molecules to complex </a:t>
            </a:r>
            <a:r>
              <a:rPr lang="en-US" altLang="zh-CN" sz="1400" b="1" dirty="0">
                <a:latin typeface="Arial" panose="020B0604020202020204" pitchFamily="34" charset="0"/>
                <a:cs typeface="Arial" panose="020B0604020202020204" pitchFamily="34" charset="0"/>
              </a:rPr>
              <a:t>Protein Structures</a:t>
            </a:r>
            <a:r>
              <a:rPr lang="en-US" altLang="zh-CN" sz="1400" dirty="0">
                <a:latin typeface="Arial" panose="020B0604020202020204" pitchFamily="34" charset="0"/>
                <a:cs typeface="Arial" panose="020B0604020202020204" pitchFamily="34" charset="0"/>
              </a:rPr>
              <a:t>.</a:t>
            </a:r>
          </a:p>
          <a:p>
            <a:pPr marL="285750" indent="-285750">
              <a:buFont typeface="Wingdings" panose="05000000000000000000" pitchFamily="2" charset="2"/>
              <a:buChar char="Ø"/>
            </a:pPr>
            <a:endParaRPr lang="en-US" altLang="zh-CN" sz="1400" b="1"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altLang="zh-CN" sz="1400" b="1" dirty="0">
                <a:latin typeface="Arial" panose="020B0604020202020204" pitchFamily="34" charset="0"/>
                <a:cs typeface="Arial" panose="020B0604020202020204" pitchFamily="34" charset="0"/>
              </a:rPr>
              <a:t>Approach:</a:t>
            </a:r>
            <a:r>
              <a:rPr lang="en-US" altLang="zh-CN" sz="1400" dirty="0">
                <a:latin typeface="Arial" panose="020B0604020202020204" pitchFamily="34" charset="0"/>
                <a:cs typeface="Arial" panose="020B0604020202020204" pitchFamily="34" charset="0"/>
              </a:rPr>
              <a:t> Incorporate </a:t>
            </a:r>
            <a:r>
              <a:rPr lang="en-US" altLang="zh-CN" sz="1400" b="1" dirty="0">
                <a:latin typeface="Arial" panose="020B0604020202020204" pitchFamily="34" charset="0"/>
                <a:cs typeface="Arial" panose="020B0604020202020204" pitchFamily="34" charset="0"/>
              </a:rPr>
              <a:t>3D geometric priors</a:t>
            </a:r>
            <a:r>
              <a:rPr lang="en-US" altLang="zh-CN" sz="1400" dirty="0">
                <a:latin typeface="Arial" panose="020B0604020202020204" pitchFamily="34" charset="0"/>
                <a:cs typeface="Arial" panose="020B0604020202020204" pitchFamily="34" charset="0"/>
              </a:rPr>
              <a:t> and folding kinetics into the Interleaved-Thinking framework. Enable the agent to reason about </a:t>
            </a:r>
            <a:r>
              <a:rPr lang="en-US" altLang="zh-CN" sz="1400" b="1" dirty="0">
                <a:latin typeface="Arial" panose="020B0604020202020204" pitchFamily="34" charset="0"/>
                <a:cs typeface="Arial" panose="020B0604020202020204" pitchFamily="34" charset="0"/>
              </a:rPr>
              <a:t>Protein-Ligand interactions</a:t>
            </a:r>
            <a:r>
              <a:rPr lang="en-US" altLang="zh-CN" sz="1400" dirty="0">
                <a:latin typeface="Arial" panose="020B0604020202020204" pitchFamily="34" charset="0"/>
                <a:cs typeface="Arial" panose="020B0604020202020204" pitchFamily="34" charset="0"/>
              </a:rPr>
              <a:t> and enzyme catalysis pathways using specialized simulation tools.</a:t>
            </a:r>
          </a:p>
          <a:p>
            <a:pPr marL="285750" indent="-285750" algn="just">
              <a:buFont typeface="Wingdings" panose="05000000000000000000" pitchFamily="2" charset="2"/>
              <a:buChar char="Ø"/>
            </a:pPr>
            <a:endParaRPr lang="en-US" altLang="zh-CN" sz="1400" dirty="0">
              <a:latin typeface="Times New Roman" panose="02020603050405020304" pitchFamily="18" charset="0"/>
              <a:ea typeface="华文中宋" panose="0201060004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altLang="zh-CN" sz="1400" b="1" dirty="0">
                <a:latin typeface="Arial" panose="020B0604020202020204" pitchFamily="34" charset="0"/>
                <a:cs typeface="Arial" panose="020B0604020202020204" pitchFamily="34" charset="0"/>
              </a:rPr>
              <a:t>Goal:</a:t>
            </a:r>
            <a:r>
              <a:rPr lang="en-US" altLang="zh-CN" sz="1400" dirty="0">
                <a:latin typeface="Arial" panose="020B0604020202020204" pitchFamily="34" charset="0"/>
                <a:cs typeface="Arial" panose="020B0604020202020204" pitchFamily="34" charset="0"/>
              </a:rPr>
              <a:t> Developing a Thinking Agent for De novo protein design and functional prediction.</a:t>
            </a:r>
            <a:endParaRPr lang="en-US" altLang="zh-CN" sz="1400" dirty="0">
              <a:latin typeface="Arial" panose="020B0604020202020204" pitchFamily="34" charset="0"/>
              <a:ea typeface="华文中宋" panose="02010600040101010101" pitchFamily="2" charset="-122"/>
              <a:cs typeface="Arial" panose="020B0604020202020204" pitchFamily="34" charset="0"/>
            </a:endParaRPr>
          </a:p>
        </p:txBody>
      </p:sp>
      <p:sp>
        <p:nvSpPr>
          <p:cNvPr id="18" name="文本框 17">
            <a:extLst>
              <a:ext uri="{FF2B5EF4-FFF2-40B4-BE49-F238E27FC236}">
                <a16:creationId xmlns:a16="http://schemas.microsoft.com/office/drawing/2014/main" id="{0D49EC2F-459F-700F-D950-710075E82781}"/>
              </a:ext>
            </a:extLst>
          </p:cNvPr>
          <p:cNvSpPr txBox="1"/>
          <p:nvPr/>
        </p:nvSpPr>
        <p:spPr>
          <a:xfrm>
            <a:off x="495034" y="2210529"/>
            <a:ext cx="8578119" cy="416011"/>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sz="1600" b="1" dirty="0">
                <a:solidFill>
                  <a:srgbClr val="002060"/>
                </a:solidFill>
                <a:latin typeface="Arial" panose="020B0604020202020204" pitchFamily="34" charset="0"/>
                <a:ea typeface="华文中宋" panose="02010600040101010101" charset="-122"/>
                <a:cs typeface="Arial" panose="020B0604020202020204" pitchFamily="34" charset="0"/>
                <a:sym typeface="Arial" panose="020B0604020202020204" pitchFamily="34" charset="0"/>
              </a:rPr>
              <a:t>Future Work for </a:t>
            </a:r>
            <a:r>
              <a:rPr lang="en-US" altLang="zh-CN" sz="1600" b="1" dirty="0" err="1">
                <a:solidFill>
                  <a:srgbClr val="002060"/>
                </a:solidFill>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ChemCraft</a:t>
            </a:r>
            <a:r>
              <a:rPr lang="en-US" altLang="zh-CN" sz="1600" b="1" dirty="0">
                <a:solidFill>
                  <a:srgbClr val="002060"/>
                </a:solidFill>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from molecule to Protein and Single Cell</a:t>
            </a:r>
            <a:endParaRPr lang="en-US" altLang="zh-CN" sz="1600" b="1" dirty="0">
              <a:solidFill>
                <a:srgbClr val="FF0000"/>
              </a:solidFill>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sp>
        <p:nvSpPr>
          <p:cNvPr id="20" name="矩形: 圆角 19">
            <a:extLst>
              <a:ext uri="{FF2B5EF4-FFF2-40B4-BE49-F238E27FC236}">
                <a16:creationId xmlns:a16="http://schemas.microsoft.com/office/drawing/2014/main" id="{C6C34699-FB90-C52A-ABE2-BE604C32FF98}"/>
              </a:ext>
            </a:extLst>
          </p:cNvPr>
          <p:cNvSpPr/>
          <p:nvPr/>
        </p:nvSpPr>
        <p:spPr>
          <a:xfrm>
            <a:off x="6352909" y="2946831"/>
            <a:ext cx="5222106" cy="1791009"/>
          </a:xfrm>
          <a:prstGeom prst="roundRect">
            <a:avLst>
              <a:gd name="adj" fmla="val 8745"/>
            </a:avLst>
          </a:prstGeom>
          <a:noFill/>
          <a:ln w="2222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511D107D-E524-2B85-E713-19CA076A87DC}"/>
              </a:ext>
            </a:extLst>
          </p:cNvPr>
          <p:cNvSpPr/>
          <p:nvPr/>
        </p:nvSpPr>
        <p:spPr>
          <a:xfrm>
            <a:off x="7395873" y="2782026"/>
            <a:ext cx="2685086" cy="329610"/>
          </a:xfrm>
          <a:prstGeom prst="rect">
            <a:avLst/>
          </a:prstGeom>
          <a:solidFill>
            <a:schemeClr val="bg1"/>
          </a:solidFill>
          <a:ln w="2222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文本框 25">
            <a:extLst>
              <a:ext uri="{FF2B5EF4-FFF2-40B4-BE49-F238E27FC236}">
                <a16:creationId xmlns:a16="http://schemas.microsoft.com/office/drawing/2014/main" id="{89E54EE4-98FD-86FD-671F-34900EE4CD50}"/>
              </a:ext>
            </a:extLst>
          </p:cNvPr>
          <p:cNvSpPr txBox="1"/>
          <p:nvPr/>
        </p:nvSpPr>
        <p:spPr>
          <a:xfrm>
            <a:off x="7501636" y="2723612"/>
            <a:ext cx="2685086" cy="376834"/>
          </a:xfrm>
          <a:prstGeom prst="rect">
            <a:avLst/>
          </a:prstGeom>
          <a:noFill/>
        </p:spPr>
        <p:txBody>
          <a:bodyPr wrap="square" rtlCol="0">
            <a:spAutoFit/>
          </a:bodyPr>
          <a:lstStyle/>
          <a:p>
            <a:pPr algn="just">
              <a:lnSpc>
                <a:spcPct val="150000"/>
              </a:lnSpc>
            </a:pPr>
            <a:r>
              <a:rPr lang="en-US" altLang="zh-CN" sz="1400" dirty="0">
                <a:latin typeface="Arial" panose="020B0604020202020204" pitchFamily="34" charset="0"/>
                <a:ea typeface="华文中宋" panose="02010600040101010101" pitchFamily="2" charset="-122"/>
                <a:cs typeface="Arial" panose="020B0604020202020204" pitchFamily="34" charset="0"/>
              </a:rPr>
              <a:t>Towards Genomic Reasoning</a:t>
            </a:r>
            <a:endParaRPr lang="zh-CN" altLang="en-US" sz="1400" dirty="0">
              <a:latin typeface="Arial" panose="020B0604020202020204" pitchFamily="34" charset="0"/>
              <a:ea typeface="华文中宋" panose="02010600040101010101" pitchFamily="2" charset="-122"/>
              <a:cs typeface="Arial" panose="020B0604020202020204" pitchFamily="34" charset="0"/>
            </a:endParaRPr>
          </a:p>
        </p:txBody>
      </p:sp>
      <p:sp>
        <p:nvSpPr>
          <p:cNvPr id="27" name="文本框 26">
            <a:extLst>
              <a:ext uri="{FF2B5EF4-FFF2-40B4-BE49-F238E27FC236}">
                <a16:creationId xmlns:a16="http://schemas.microsoft.com/office/drawing/2014/main" id="{A8579804-1ED6-08BE-138F-BE5CD8BDF001}"/>
              </a:ext>
            </a:extLst>
          </p:cNvPr>
          <p:cNvSpPr txBox="1"/>
          <p:nvPr/>
        </p:nvSpPr>
        <p:spPr>
          <a:xfrm>
            <a:off x="6352909" y="3231637"/>
            <a:ext cx="5079865" cy="138499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400" b="1" dirty="0">
                <a:latin typeface="Arial" panose="020B0604020202020204" pitchFamily="34" charset="0"/>
                <a:cs typeface="Arial" panose="020B0604020202020204" pitchFamily="34" charset="0"/>
              </a:rPr>
              <a:t>Target:</a:t>
            </a:r>
            <a:r>
              <a:rPr lang="en-US" altLang="zh-CN" sz="1400" dirty="0">
                <a:latin typeface="Arial" panose="020B0604020202020204" pitchFamily="34" charset="0"/>
                <a:cs typeface="Arial" panose="020B0604020202020204" pitchFamily="34" charset="0"/>
              </a:rPr>
              <a:t> Transitioning from discrete chemical reactions to High-resolution Genetics, including DNA and RNA.</a:t>
            </a:r>
          </a:p>
          <a:p>
            <a:pPr algn="just"/>
            <a:endParaRPr lang="en-US" altLang="zh-CN" sz="1400" dirty="0">
              <a:latin typeface="Times New Roman" panose="02020603050405020304" pitchFamily="18" charset="0"/>
              <a:ea typeface="华文中宋" panose="0201060004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altLang="zh-CN" sz="1400" b="1" dirty="0">
                <a:latin typeface="Arial" panose="020B0604020202020204" pitchFamily="34" charset="0"/>
                <a:cs typeface="Arial" panose="020B0604020202020204" pitchFamily="34" charset="0"/>
              </a:rPr>
              <a:t>Goal:</a:t>
            </a:r>
            <a:r>
              <a:rPr lang="en-US" altLang="zh-CN" sz="1400" dirty="0">
                <a:latin typeface="Arial" panose="020B0604020202020204" pitchFamily="34" charset="0"/>
                <a:cs typeface="Arial" panose="020B0604020202020204" pitchFamily="34" charset="0"/>
              </a:rPr>
              <a:t> Enabling the model to propose hypotheses for Gene Regulation and cellular response to chemical perturbations at a single-cell level.</a:t>
            </a:r>
            <a:endParaRPr lang="en-US" altLang="zh-CN" sz="1400" dirty="0">
              <a:latin typeface="Arial" panose="020B0604020202020204" pitchFamily="34" charset="0"/>
              <a:ea typeface="华文中宋" panose="02010600040101010101" pitchFamily="2" charset="-122"/>
              <a:cs typeface="Arial" panose="020B0604020202020204" pitchFamily="34" charset="0"/>
            </a:endParaRPr>
          </a:p>
        </p:txBody>
      </p:sp>
    </p:spTree>
    <p:extLst>
      <p:ext uri="{BB962C8B-B14F-4D97-AF65-F5344CB8AC3E}">
        <p14:creationId xmlns:p14="http://schemas.microsoft.com/office/powerpoint/2010/main" val="3360165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26CB4-14DA-571F-9E4B-59CF1CF4A4D2}"/>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72A98D5D-0426-67DB-E3A8-80E0CB8FD7D1}"/>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16</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93AC1FE3-C44E-D997-D992-202675577200}"/>
              </a:ext>
            </a:extLst>
          </p:cNvPr>
          <p:cNvSpPr>
            <a:spLocks noGrp="1"/>
          </p:cNvSpPr>
          <p:nvPr>
            <p:ph type="title"/>
          </p:nvPr>
        </p:nvSpPr>
        <p:spPr>
          <a:xfrm>
            <a:off x="442912" y="317500"/>
            <a:ext cx="9158287" cy="503077"/>
          </a:xfrm>
        </p:spPr>
        <p:txBody>
          <a:bodyPr>
            <a:noAutofit/>
          </a:bodyPr>
          <a:lstStyle/>
          <a:p>
            <a:pPr lvl="0">
              <a:lnSpc>
                <a:spcPct val="150000"/>
              </a:lnSpc>
              <a:defRPr/>
            </a:pPr>
            <a:r>
              <a:rPr lang="en-US" altLang="zh-CN" sz="2000" i="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ChemCoTBench</a:t>
            </a:r>
            <a:r>
              <a:rPr lang="en-US" altLang="zh-CN" sz="2000"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a:t>
            </a:r>
            <a:r>
              <a:rPr lang="en-US" altLang="zh-CN" sz="2000" i="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ChemCoTDataset</a:t>
            </a:r>
            <a:r>
              <a:rPr lang="en-US" altLang="zh-CN" sz="2000"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&amp; </a:t>
            </a:r>
            <a:r>
              <a:rPr lang="en-US" altLang="zh-CN" sz="2000" i="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ChemCraft</a:t>
            </a:r>
            <a:endParaRPr lang="en-US" altLang="zh-CN" sz="2000" i="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sp>
        <p:nvSpPr>
          <p:cNvPr id="2" name="任意形状 12">
            <a:extLst>
              <a:ext uri="{FF2B5EF4-FFF2-40B4-BE49-F238E27FC236}">
                <a16:creationId xmlns:a16="http://schemas.microsoft.com/office/drawing/2014/main" id="{12E0D6F9-510C-D20E-2A5C-CBF01A289491}"/>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 name="任意形状 22">
            <a:extLst>
              <a:ext uri="{FF2B5EF4-FFF2-40B4-BE49-F238E27FC236}">
                <a16:creationId xmlns:a16="http://schemas.microsoft.com/office/drawing/2014/main" id="{6178CEFD-5B68-4088-86C7-F211E0F13753}"/>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0" name="矩形 9">
            <a:extLst>
              <a:ext uri="{FF2B5EF4-FFF2-40B4-BE49-F238E27FC236}">
                <a16:creationId xmlns:a16="http://schemas.microsoft.com/office/drawing/2014/main" id="{1A677392-66D4-E370-9F8A-1B1B0ABEECA1}"/>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AFBB8D37-BF62-3903-3291-E839FDBCD9C1}"/>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B6714FFF-E10E-09A2-87EA-8AA281A03119}"/>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0EBC028C-065D-07D5-8D91-58A0BFB9D0F8}"/>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A8C19407-C799-F3AB-E89C-1ECBF8DD1122}"/>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C8C6B1D9-0F7B-6871-35F7-A53AD0485F43}"/>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98CE40EB-AE33-CF71-04B6-1DC2FBC6A425}"/>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5A7C7B7B-B5EA-A4E6-5368-A931E836DAD5}"/>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1AC701A8-B82A-7BAE-11B1-22A040A17766}"/>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0" name="任意形状 13">
            <a:extLst>
              <a:ext uri="{FF2B5EF4-FFF2-40B4-BE49-F238E27FC236}">
                <a16:creationId xmlns:a16="http://schemas.microsoft.com/office/drawing/2014/main" id="{90EEED1E-CFCA-2DDB-9F73-6BA214AFBBA4}"/>
              </a:ext>
            </a:extLst>
          </p:cNvPr>
          <p:cNvSpPr/>
          <p:nvPr/>
        </p:nvSpPr>
        <p:spPr>
          <a:xfrm>
            <a:off x="831864" y="6551692"/>
            <a:ext cx="1684177" cy="122732"/>
          </a:xfrm>
          <a:custGeom>
            <a:avLst/>
            <a:gdLst/>
            <a:ahLst/>
            <a:cxnLst/>
            <a:rect l="l" t="t" r="r" b="b"/>
            <a:pathLst>
              <a:path w="2427703" h="176915">
                <a:moveTo>
                  <a:pt x="1040187" y="132473"/>
                </a:moveTo>
                <a:lnTo>
                  <a:pt x="1040187" y="162153"/>
                </a:lnTo>
                <a:lnTo>
                  <a:pt x="1090136" y="162153"/>
                </a:lnTo>
                <a:lnTo>
                  <a:pt x="1090136" y="132473"/>
                </a:lnTo>
                <a:close/>
                <a:moveTo>
                  <a:pt x="209340" y="113471"/>
                </a:moveTo>
                <a:cubicBezTo>
                  <a:pt x="211874" y="114195"/>
                  <a:pt x="214468" y="114979"/>
                  <a:pt x="217122" y="115824"/>
                </a:cubicBezTo>
                <a:cubicBezTo>
                  <a:pt x="219415" y="116548"/>
                  <a:pt x="221888" y="117422"/>
                  <a:pt x="224542" y="118448"/>
                </a:cubicBezTo>
                <a:cubicBezTo>
                  <a:pt x="227197" y="119473"/>
                  <a:pt x="229730" y="120589"/>
                  <a:pt x="232143" y="121796"/>
                </a:cubicBezTo>
                <a:lnTo>
                  <a:pt x="231781" y="122882"/>
                </a:lnTo>
                <a:lnTo>
                  <a:pt x="227619" y="122882"/>
                </a:lnTo>
                <a:cubicBezTo>
                  <a:pt x="224241" y="128673"/>
                  <a:pt x="220681" y="133740"/>
                  <a:pt x="216941" y="138084"/>
                </a:cubicBezTo>
                <a:cubicBezTo>
                  <a:pt x="213201" y="142427"/>
                  <a:pt x="209461" y="146197"/>
                  <a:pt x="205721" y="149395"/>
                </a:cubicBezTo>
                <a:cubicBezTo>
                  <a:pt x="201981" y="152592"/>
                  <a:pt x="198331" y="155306"/>
                  <a:pt x="194772" y="157538"/>
                </a:cubicBezTo>
                <a:cubicBezTo>
                  <a:pt x="191213" y="159770"/>
                  <a:pt x="187925" y="161671"/>
                  <a:pt x="184909" y="163239"/>
                </a:cubicBezTo>
                <a:lnTo>
                  <a:pt x="184366" y="163058"/>
                </a:lnTo>
                <a:cubicBezTo>
                  <a:pt x="188830" y="156181"/>
                  <a:pt x="192630" y="149756"/>
                  <a:pt x="195767" y="143784"/>
                </a:cubicBezTo>
                <a:cubicBezTo>
                  <a:pt x="198904" y="137812"/>
                  <a:pt x="201498" y="132534"/>
                  <a:pt x="203549" y="127949"/>
                </a:cubicBezTo>
                <a:cubicBezTo>
                  <a:pt x="205841" y="122640"/>
                  <a:pt x="207772" y="117814"/>
                  <a:pt x="209340" y="113471"/>
                </a:cubicBezTo>
                <a:close/>
                <a:moveTo>
                  <a:pt x="266347" y="112385"/>
                </a:moveTo>
                <a:cubicBezTo>
                  <a:pt x="271053" y="114798"/>
                  <a:pt x="275698" y="117573"/>
                  <a:pt x="280283" y="120710"/>
                </a:cubicBezTo>
                <a:cubicBezTo>
                  <a:pt x="284143" y="123364"/>
                  <a:pt x="288215" y="126592"/>
                  <a:pt x="292498" y="130392"/>
                </a:cubicBezTo>
                <a:cubicBezTo>
                  <a:pt x="296781" y="134193"/>
                  <a:pt x="300552" y="138385"/>
                  <a:pt x="303809" y="142970"/>
                </a:cubicBezTo>
                <a:cubicBezTo>
                  <a:pt x="302482" y="145142"/>
                  <a:pt x="301095" y="147313"/>
                  <a:pt x="299647" y="149485"/>
                </a:cubicBezTo>
                <a:cubicBezTo>
                  <a:pt x="298320" y="151295"/>
                  <a:pt x="296751" y="153195"/>
                  <a:pt x="294941" y="155186"/>
                </a:cubicBezTo>
                <a:cubicBezTo>
                  <a:pt x="293132" y="157176"/>
                  <a:pt x="291081" y="158835"/>
                  <a:pt x="288788" y="160163"/>
                </a:cubicBezTo>
                <a:cubicBezTo>
                  <a:pt x="286375" y="154130"/>
                  <a:pt x="283842" y="148278"/>
                  <a:pt x="281187" y="142608"/>
                </a:cubicBezTo>
                <a:cubicBezTo>
                  <a:pt x="278533" y="136937"/>
                  <a:pt x="276060" y="131870"/>
                  <a:pt x="273767" y="127406"/>
                </a:cubicBezTo>
                <a:cubicBezTo>
                  <a:pt x="271113" y="122218"/>
                  <a:pt x="268459" y="117332"/>
                  <a:pt x="265805" y="112747"/>
                </a:cubicBezTo>
                <a:close/>
                <a:moveTo>
                  <a:pt x="1040187" y="101527"/>
                </a:moveTo>
                <a:lnTo>
                  <a:pt x="1040187" y="130664"/>
                </a:lnTo>
                <a:lnTo>
                  <a:pt x="1090136" y="130664"/>
                </a:lnTo>
                <a:lnTo>
                  <a:pt x="1090136" y="101527"/>
                </a:lnTo>
                <a:close/>
                <a:moveTo>
                  <a:pt x="870480" y="100622"/>
                </a:moveTo>
                <a:lnTo>
                  <a:pt x="859441" y="126682"/>
                </a:lnTo>
                <a:lnTo>
                  <a:pt x="872290" y="127949"/>
                </a:lnTo>
                <a:cubicBezTo>
                  <a:pt x="874703" y="123968"/>
                  <a:pt x="876784" y="119715"/>
                  <a:pt x="878533" y="115190"/>
                </a:cubicBezTo>
                <a:cubicBezTo>
                  <a:pt x="880283" y="110666"/>
                  <a:pt x="881821" y="105810"/>
                  <a:pt x="883148" y="100622"/>
                </a:cubicBezTo>
                <a:close/>
                <a:moveTo>
                  <a:pt x="239382" y="98812"/>
                </a:moveTo>
                <a:cubicBezTo>
                  <a:pt x="242157" y="99053"/>
                  <a:pt x="244992" y="99295"/>
                  <a:pt x="247888" y="99536"/>
                </a:cubicBezTo>
                <a:cubicBezTo>
                  <a:pt x="250301" y="99777"/>
                  <a:pt x="252865" y="100018"/>
                  <a:pt x="255579" y="100260"/>
                </a:cubicBezTo>
                <a:cubicBezTo>
                  <a:pt x="258294" y="100501"/>
                  <a:pt x="260737" y="100803"/>
                  <a:pt x="262909" y="101165"/>
                </a:cubicBezTo>
                <a:lnTo>
                  <a:pt x="262909" y="102612"/>
                </a:lnTo>
                <a:lnTo>
                  <a:pt x="258928" y="103698"/>
                </a:lnTo>
                <a:lnTo>
                  <a:pt x="258928" y="149847"/>
                </a:lnTo>
                <a:cubicBezTo>
                  <a:pt x="258928" y="152139"/>
                  <a:pt x="258596" y="154492"/>
                  <a:pt x="257932" y="156905"/>
                </a:cubicBezTo>
                <a:cubicBezTo>
                  <a:pt x="257268" y="159318"/>
                  <a:pt x="256303" y="161580"/>
                  <a:pt x="255037" y="163692"/>
                </a:cubicBezTo>
                <a:cubicBezTo>
                  <a:pt x="253770" y="165803"/>
                  <a:pt x="252201" y="167703"/>
                  <a:pt x="250331" y="169392"/>
                </a:cubicBezTo>
                <a:cubicBezTo>
                  <a:pt x="248461" y="171081"/>
                  <a:pt x="246380" y="172408"/>
                  <a:pt x="244088" y="173374"/>
                </a:cubicBezTo>
                <a:cubicBezTo>
                  <a:pt x="240951" y="174701"/>
                  <a:pt x="238176" y="174882"/>
                  <a:pt x="235763" y="173917"/>
                </a:cubicBezTo>
                <a:cubicBezTo>
                  <a:pt x="233350" y="172951"/>
                  <a:pt x="232143" y="170538"/>
                  <a:pt x="232143" y="166678"/>
                </a:cubicBezTo>
                <a:cubicBezTo>
                  <a:pt x="232143" y="164989"/>
                  <a:pt x="231751" y="163631"/>
                  <a:pt x="230967" y="162606"/>
                </a:cubicBezTo>
                <a:cubicBezTo>
                  <a:pt x="230183" y="161580"/>
                  <a:pt x="228946" y="160645"/>
                  <a:pt x="227257" y="159801"/>
                </a:cubicBezTo>
                <a:cubicBezTo>
                  <a:pt x="226412" y="159439"/>
                  <a:pt x="225145" y="158956"/>
                  <a:pt x="223456" y="158353"/>
                </a:cubicBezTo>
                <a:cubicBezTo>
                  <a:pt x="221767" y="157750"/>
                  <a:pt x="220018" y="157146"/>
                  <a:pt x="218208" y="156543"/>
                </a:cubicBezTo>
                <a:cubicBezTo>
                  <a:pt x="216036" y="155940"/>
                  <a:pt x="213744" y="155216"/>
                  <a:pt x="211331" y="154371"/>
                </a:cubicBezTo>
                <a:lnTo>
                  <a:pt x="211150" y="153466"/>
                </a:lnTo>
                <a:cubicBezTo>
                  <a:pt x="213804" y="153587"/>
                  <a:pt x="216338" y="153647"/>
                  <a:pt x="218751" y="153647"/>
                </a:cubicBezTo>
                <a:cubicBezTo>
                  <a:pt x="220802" y="153768"/>
                  <a:pt x="222974" y="153828"/>
                  <a:pt x="225266" y="153828"/>
                </a:cubicBezTo>
                <a:cubicBezTo>
                  <a:pt x="227558" y="153828"/>
                  <a:pt x="229489" y="153828"/>
                  <a:pt x="231057" y="153828"/>
                </a:cubicBezTo>
                <a:cubicBezTo>
                  <a:pt x="232988" y="153828"/>
                  <a:pt x="234526" y="153497"/>
                  <a:pt x="235672" y="152833"/>
                </a:cubicBezTo>
                <a:cubicBezTo>
                  <a:pt x="236818" y="152169"/>
                  <a:pt x="237663" y="151265"/>
                  <a:pt x="238206" y="150118"/>
                </a:cubicBezTo>
                <a:cubicBezTo>
                  <a:pt x="238749" y="148972"/>
                  <a:pt x="239081" y="147675"/>
                  <a:pt x="239201" y="146227"/>
                </a:cubicBezTo>
                <a:cubicBezTo>
                  <a:pt x="239322" y="144780"/>
                  <a:pt x="239382" y="143272"/>
                  <a:pt x="239382" y="141703"/>
                </a:cubicBezTo>
                <a:close/>
                <a:moveTo>
                  <a:pt x="1020823" y="95735"/>
                </a:moveTo>
                <a:cubicBezTo>
                  <a:pt x="1023236" y="95977"/>
                  <a:pt x="1025709" y="96339"/>
                  <a:pt x="1028243" y="96821"/>
                </a:cubicBezTo>
                <a:cubicBezTo>
                  <a:pt x="1030414" y="97183"/>
                  <a:pt x="1032797" y="97605"/>
                  <a:pt x="1035391" y="98088"/>
                </a:cubicBezTo>
                <a:cubicBezTo>
                  <a:pt x="1037985" y="98571"/>
                  <a:pt x="1040489" y="99114"/>
                  <a:pt x="1042901" y="99717"/>
                </a:cubicBezTo>
                <a:lnTo>
                  <a:pt x="1086698" y="99717"/>
                </a:lnTo>
                <a:cubicBezTo>
                  <a:pt x="1088025" y="99717"/>
                  <a:pt x="1089231" y="99053"/>
                  <a:pt x="1090317" y="97726"/>
                </a:cubicBezTo>
                <a:cubicBezTo>
                  <a:pt x="1090800" y="97244"/>
                  <a:pt x="1091222" y="96580"/>
                  <a:pt x="1091584" y="95735"/>
                </a:cubicBezTo>
                <a:lnTo>
                  <a:pt x="1099185" y="97002"/>
                </a:lnTo>
                <a:cubicBezTo>
                  <a:pt x="1101236" y="97364"/>
                  <a:pt x="1103468" y="97817"/>
                  <a:pt x="1105881" y="98360"/>
                </a:cubicBezTo>
                <a:cubicBezTo>
                  <a:pt x="1108294" y="98902"/>
                  <a:pt x="1110405" y="99476"/>
                  <a:pt x="1112215" y="100079"/>
                </a:cubicBezTo>
                <a:cubicBezTo>
                  <a:pt x="1111853" y="101527"/>
                  <a:pt x="1111491" y="102914"/>
                  <a:pt x="1111129" y="104241"/>
                </a:cubicBezTo>
                <a:cubicBezTo>
                  <a:pt x="1110888" y="105568"/>
                  <a:pt x="1110646" y="106956"/>
                  <a:pt x="1110405" y="108404"/>
                </a:cubicBezTo>
                <a:cubicBezTo>
                  <a:pt x="1110164" y="109851"/>
                  <a:pt x="1110043" y="111239"/>
                  <a:pt x="1110043" y="112566"/>
                </a:cubicBezTo>
                <a:lnTo>
                  <a:pt x="1110043" y="174098"/>
                </a:lnTo>
                <a:cubicBezTo>
                  <a:pt x="1106665" y="174580"/>
                  <a:pt x="1103528" y="174942"/>
                  <a:pt x="1100633" y="175183"/>
                </a:cubicBezTo>
                <a:cubicBezTo>
                  <a:pt x="1098219" y="175425"/>
                  <a:pt x="1095927" y="175576"/>
                  <a:pt x="1093756" y="175636"/>
                </a:cubicBezTo>
                <a:cubicBezTo>
                  <a:pt x="1091584" y="175696"/>
                  <a:pt x="1090377" y="175545"/>
                  <a:pt x="1090136" y="175183"/>
                </a:cubicBezTo>
                <a:lnTo>
                  <a:pt x="1090136" y="163963"/>
                </a:lnTo>
                <a:lnTo>
                  <a:pt x="1040187" y="163963"/>
                </a:lnTo>
                <a:lnTo>
                  <a:pt x="1040187" y="175364"/>
                </a:lnTo>
                <a:cubicBezTo>
                  <a:pt x="1036809" y="175847"/>
                  <a:pt x="1033732" y="176209"/>
                  <a:pt x="1030957" y="176450"/>
                </a:cubicBezTo>
                <a:cubicBezTo>
                  <a:pt x="1028544" y="176692"/>
                  <a:pt x="1026312" y="176842"/>
                  <a:pt x="1024261" y="176903"/>
                </a:cubicBezTo>
                <a:cubicBezTo>
                  <a:pt x="1022210" y="176963"/>
                  <a:pt x="1021064" y="176812"/>
                  <a:pt x="1020823" y="176450"/>
                </a:cubicBezTo>
                <a:close/>
                <a:moveTo>
                  <a:pt x="858355" y="81619"/>
                </a:moveTo>
                <a:cubicBezTo>
                  <a:pt x="861130" y="82102"/>
                  <a:pt x="863844" y="82585"/>
                  <a:pt x="866499" y="83067"/>
                </a:cubicBezTo>
                <a:cubicBezTo>
                  <a:pt x="868791" y="83550"/>
                  <a:pt x="871174" y="84153"/>
                  <a:pt x="873647" y="84877"/>
                </a:cubicBezTo>
                <a:cubicBezTo>
                  <a:pt x="876120" y="85601"/>
                  <a:pt x="878383" y="86445"/>
                  <a:pt x="880434" y="87411"/>
                </a:cubicBezTo>
                <a:lnTo>
                  <a:pt x="879891" y="88496"/>
                </a:lnTo>
                <a:lnTo>
                  <a:pt x="875366" y="88858"/>
                </a:lnTo>
                <a:lnTo>
                  <a:pt x="871204" y="98812"/>
                </a:lnTo>
                <a:lnTo>
                  <a:pt x="880615" y="98812"/>
                </a:lnTo>
                <a:cubicBezTo>
                  <a:pt x="881821" y="98812"/>
                  <a:pt x="882847" y="98269"/>
                  <a:pt x="883691" y="97183"/>
                </a:cubicBezTo>
                <a:cubicBezTo>
                  <a:pt x="884174" y="96701"/>
                  <a:pt x="884536" y="96097"/>
                  <a:pt x="884777" y="95373"/>
                </a:cubicBezTo>
                <a:cubicBezTo>
                  <a:pt x="887311" y="96218"/>
                  <a:pt x="889844" y="97002"/>
                  <a:pt x="892378" y="97726"/>
                </a:cubicBezTo>
                <a:cubicBezTo>
                  <a:pt x="894429" y="98450"/>
                  <a:pt x="896631" y="99204"/>
                  <a:pt x="898984" y="99988"/>
                </a:cubicBezTo>
                <a:cubicBezTo>
                  <a:pt x="901336" y="100773"/>
                  <a:pt x="903357" y="101587"/>
                  <a:pt x="905046" y="102431"/>
                </a:cubicBezTo>
                <a:cubicBezTo>
                  <a:pt x="904443" y="103155"/>
                  <a:pt x="903900" y="103819"/>
                  <a:pt x="903417" y="104422"/>
                </a:cubicBezTo>
                <a:cubicBezTo>
                  <a:pt x="902935" y="105025"/>
                  <a:pt x="902482" y="105629"/>
                  <a:pt x="902060" y="106232"/>
                </a:cubicBezTo>
                <a:cubicBezTo>
                  <a:pt x="901638" y="106835"/>
                  <a:pt x="901366" y="107378"/>
                  <a:pt x="901246" y="107861"/>
                </a:cubicBezTo>
                <a:cubicBezTo>
                  <a:pt x="899798" y="112445"/>
                  <a:pt x="898230" y="116638"/>
                  <a:pt x="896540" y="120439"/>
                </a:cubicBezTo>
                <a:cubicBezTo>
                  <a:pt x="894851" y="124239"/>
                  <a:pt x="892981" y="127828"/>
                  <a:pt x="890930" y="131207"/>
                </a:cubicBezTo>
                <a:cubicBezTo>
                  <a:pt x="893826" y="131930"/>
                  <a:pt x="896601" y="132745"/>
                  <a:pt x="899255" y="133650"/>
                </a:cubicBezTo>
                <a:cubicBezTo>
                  <a:pt x="901909" y="134555"/>
                  <a:pt x="904262" y="135550"/>
                  <a:pt x="906313" y="136636"/>
                </a:cubicBezTo>
                <a:cubicBezTo>
                  <a:pt x="905951" y="138807"/>
                  <a:pt x="905468" y="140979"/>
                  <a:pt x="904865" y="143151"/>
                </a:cubicBezTo>
                <a:cubicBezTo>
                  <a:pt x="904262" y="145081"/>
                  <a:pt x="903568" y="147193"/>
                  <a:pt x="902784" y="149485"/>
                </a:cubicBezTo>
                <a:cubicBezTo>
                  <a:pt x="902000" y="151777"/>
                  <a:pt x="900944" y="154070"/>
                  <a:pt x="899617" y="156362"/>
                </a:cubicBezTo>
                <a:cubicBezTo>
                  <a:pt x="896601" y="154190"/>
                  <a:pt x="893554" y="152079"/>
                  <a:pt x="890478" y="150028"/>
                </a:cubicBezTo>
                <a:cubicBezTo>
                  <a:pt x="887401" y="147977"/>
                  <a:pt x="884355" y="145986"/>
                  <a:pt x="881339" y="144056"/>
                </a:cubicBezTo>
                <a:cubicBezTo>
                  <a:pt x="874824" y="150933"/>
                  <a:pt x="867162" y="156634"/>
                  <a:pt x="858355" y="161158"/>
                </a:cubicBezTo>
                <a:cubicBezTo>
                  <a:pt x="849547" y="165682"/>
                  <a:pt x="839473" y="169573"/>
                  <a:pt x="828132" y="172831"/>
                </a:cubicBezTo>
                <a:lnTo>
                  <a:pt x="827408" y="172650"/>
                </a:lnTo>
                <a:cubicBezTo>
                  <a:pt x="836216" y="166255"/>
                  <a:pt x="843907" y="160132"/>
                  <a:pt x="850482" y="154281"/>
                </a:cubicBezTo>
                <a:cubicBezTo>
                  <a:pt x="857058" y="148429"/>
                  <a:pt x="862698" y="142186"/>
                  <a:pt x="867403" y="135550"/>
                </a:cubicBezTo>
                <a:lnTo>
                  <a:pt x="858174" y="130121"/>
                </a:lnTo>
                <a:lnTo>
                  <a:pt x="856002" y="135188"/>
                </a:lnTo>
                <a:cubicBezTo>
                  <a:pt x="854313" y="134826"/>
                  <a:pt x="852563" y="134343"/>
                  <a:pt x="850754" y="133740"/>
                </a:cubicBezTo>
                <a:cubicBezTo>
                  <a:pt x="849065" y="133137"/>
                  <a:pt x="847225" y="132383"/>
                  <a:pt x="845234" y="131478"/>
                </a:cubicBezTo>
                <a:cubicBezTo>
                  <a:pt x="843243" y="130573"/>
                  <a:pt x="841222" y="129336"/>
                  <a:pt x="839171" y="127768"/>
                </a:cubicBezTo>
                <a:lnTo>
                  <a:pt x="850392" y="100622"/>
                </a:lnTo>
                <a:lnTo>
                  <a:pt x="830846" y="100622"/>
                </a:lnTo>
                <a:lnTo>
                  <a:pt x="830123" y="98812"/>
                </a:lnTo>
                <a:lnTo>
                  <a:pt x="851116" y="98812"/>
                </a:lnTo>
                <a:close/>
                <a:moveTo>
                  <a:pt x="768458" y="80172"/>
                </a:moveTo>
                <a:lnTo>
                  <a:pt x="768458" y="116005"/>
                </a:lnTo>
                <a:lnTo>
                  <a:pt x="778773" y="116005"/>
                </a:lnTo>
                <a:lnTo>
                  <a:pt x="778773" y="80172"/>
                </a:lnTo>
                <a:close/>
                <a:moveTo>
                  <a:pt x="740769" y="80172"/>
                </a:moveTo>
                <a:lnTo>
                  <a:pt x="740769" y="116005"/>
                </a:lnTo>
                <a:lnTo>
                  <a:pt x="751084" y="116005"/>
                </a:lnTo>
                <a:lnTo>
                  <a:pt x="751084" y="80172"/>
                </a:lnTo>
                <a:close/>
                <a:moveTo>
                  <a:pt x="1573130" y="76733"/>
                </a:moveTo>
                <a:cubicBezTo>
                  <a:pt x="1575784" y="77698"/>
                  <a:pt x="1578499" y="78844"/>
                  <a:pt x="1581274" y="80172"/>
                </a:cubicBezTo>
                <a:cubicBezTo>
                  <a:pt x="1583687" y="81257"/>
                  <a:pt x="1586220" y="82524"/>
                  <a:pt x="1588875" y="83972"/>
                </a:cubicBezTo>
                <a:cubicBezTo>
                  <a:pt x="1591529" y="85420"/>
                  <a:pt x="1593942" y="86928"/>
                  <a:pt x="1596114" y="88496"/>
                </a:cubicBezTo>
                <a:lnTo>
                  <a:pt x="1595571" y="89401"/>
                </a:lnTo>
                <a:lnTo>
                  <a:pt x="1590865" y="88677"/>
                </a:lnTo>
                <a:cubicBezTo>
                  <a:pt x="1587366" y="96278"/>
                  <a:pt x="1583928" y="103125"/>
                  <a:pt x="1580550" y="109218"/>
                </a:cubicBezTo>
                <a:cubicBezTo>
                  <a:pt x="1577171" y="115311"/>
                  <a:pt x="1573492" y="120951"/>
                  <a:pt x="1569510" y="126139"/>
                </a:cubicBezTo>
                <a:cubicBezTo>
                  <a:pt x="1578559" y="132292"/>
                  <a:pt x="1587879" y="137179"/>
                  <a:pt x="1597471" y="140798"/>
                </a:cubicBezTo>
                <a:cubicBezTo>
                  <a:pt x="1607063" y="144418"/>
                  <a:pt x="1616745" y="147675"/>
                  <a:pt x="1626517" y="150571"/>
                </a:cubicBezTo>
                <a:lnTo>
                  <a:pt x="1626517" y="150933"/>
                </a:lnTo>
                <a:cubicBezTo>
                  <a:pt x="1625552" y="152139"/>
                  <a:pt x="1624587" y="153527"/>
                  <a:pt x="1623622" y="155095"/>
                </a:cubicBezTo>
                <a:cubicBezTo>
                  <a:pt x="1622657" y="156422"/>
                  <a:pt x="1621661" y="158051"/>
                  <a:pt x="1620636" y="159982"/>
                </a:cubicBezTo>
                <a:cubicBezTo>
                  <a:pt x="1619610" y="161912"/>
                  <a:pt x="1618615" y="164084"/>
                  <a:pt x="1617650" y="166497"/>
                </a:cubicBezTo>
                <a:cubicBezTo>
                  <a:pt x="1617046" y="167944"/>
                  <a:pt x="1616021" y="168940"/>
                  <a:pt x="1614573" y="169483"/>
                </a:cubicBezTo>
                <a:cubicBezTo>
                  <a:pt x="1613125" y="170026"/>
                  <a:pt x="1611255" y="169935"/>
                  <a:pt x="1608963" y="169211"/>
                </a:cubicBezTo>
                <a:cubicBezTo>
                  <a:pt x="1599190" y="165712"/>
                  <a:pt x="1590081" y="161580"/>
                  <a:pt x="1581636" y="156814"/>
                </a:cubicBezTo>
                <a:cubicBezTo>
                  <a:pt x="1573190" y="152049"/>
                  <a:pt x="1565408" y="145926"/>
                  <a:pt x="1558290" y="138446"/>
                </a:cubicBezTo>
                <a:cubicBezTo>
                  <a:pt x="1554429" y="142065"/>
                  <a:pt x="1550146" y="145443"/>
                  <a:pt x="1545441" y="148580"/>
                </a:cubicBezTo>
                <a:cubicBezTo>
                  <a:pt x="1540735" y="151717"/>
                  <a:pt x="1535427" y="154733"/>
                  <a:pt x="1529515" y="157629"/>
                </a:cubicBezTo>
                <a:cubicBezTo>
                  <a:pt x="1523603" y="160524"/>
                  <a:pt x="1517088" y="163330"/>
                  <a:pt x="1509969" y="166044"/>
                </a:cubicBezTo>
                <a:cubicBezTo>
                  <a:pt x="1502851" y="168759"/>
                  <a:pt x="1494888" y="171443"/>
                  <a:pt x="1486081" y="174098"/>
                </a:cubicBezTo>
                <a:lnTo>
                  <a:pt x="1485357" y="173555"/>
                </a:lnTo>
                <a:cubicBezTo>
                  <a:pt x="1492475" y="169453"/>
                  <a:pt x="1499051" y="165471"/>
                  <a:pt x="1505083" y="161610"/>
                </a:cubicBezTo>
                <a:cubicBezTo>
                  <a:pt x="1511116" y="157750"/>
                  <a:pt x="1516666" y="153859"/>
                  <a:pt x="1521733" y="149937"/>
                </a:cubicBezTo>
                <a:cubicBezTo>
                  <a:pt x="1526800" y="146016"/>
                  <a:pt x="1531475" y="142005"/>
                  <a:pt x="1535758" y="137903"/>
                </a:cubicBezTo>
                <a:cubicBezTo>
                  <a:pt x="1540041" y="133800"/>
                  <a:pt x="1543993" y="129457"/>
                  <a:pt x="1547612" y="124872"/>
                </a:cubicBezTo>
                <a:cubicBezTo>
                  <a:pt x="1543751" y="119202"/>
                  <a:pt x="1540222" y="112868"/>
                  <a:pt x="1537025" y="105870"/>
                </a:cubicBezTo>
                <a:cubicBezTo>
                  <a:pt x="1533828" y="98872"/>
                  <a:pt x="1530842" y="90970"/>
                  <a:pt x="1528067" y="82162"/>
                </a:cubicBezTo>
                <a:lnTo>
                  <a:pt x="1530420" y="81981"/>
                </a:lnTo>
                <a:cubicBezTo>
                  <a:pt x="1534160" y="88858"/>
                  <a:pt x="1538081" y="94951"/>
                  <a:pt x="1542183" y="100260"/>
                </a:cubicBezTo>
                <a:cubicBezTo>
                  <a:pt x="1546285" y="105568"/>
                  <a:pt x="1550568" y="110334"/>
                  <a:pt x="1555032" y="114557"/>
                </a:cubicBezTo>
                <a:cubicBezTo>
                  <a:pt x="1561789" y="104060"/>
                  <a:pt x="1567821" y="91452"/>
                  <a:pt x="1573130" y="76733"/>
                </a:cubicBezTo>
                <a:close/>
                <a:moveTo>
                  <a:pt x="44339" y="75466"/>
                </a:moveTo>
                <a:lnTo>
                  <a:pt x="44882" y="75828"/>
                </a:lnTo>
                <a:cubicBezTo>
                  <a:pt x="44520" y="85963"/>
                  <a:pt x="43615" y="96459"/>
                  <a:pt x="42167" y="107318"/>
                </a:cubicBezTo>
                <a:cubicBezTo>
                  <a:pt x="40840" y="116608"/>
                  <a:pt x="38849" y="126833"/>
                  <a:pt x="36195" y="137993"/>
                </a:cubicBezTo>
                <a:cubicBezTo>
                  <a:pt x="33541" y="149153"/>
                  <a:pt x="29861" y="160102"/>
                  <a:pt x="25155" y="170840"/>
                </a:cubicBezTo>
                <a:lnTo>
                  <a:pt x="5610" y="156905"/>
                </a:lnTo>
                <a:cubicBezTo>
                  <a:pt x="11522" y="147736"/>
                  <a:pt x="16861" y="138355"/>
                  <a:pt x="21626" y="128763"/>
                </a:cubicBezTo>
                <a:cubicBezTo>
                  <a:pt x="26392" y="119172"/>
                  <a:pt x="30464" y="110394"/>
                  <a:pt x="33842" y="102431"/>
                </a:cubicBezTo>
                <a:cubicBezTo>
                  <a:pt x="37824" y="93141"/>
                  <a:pt x="41323" y="84153"/>
                  <a:pt x="44339" y="75466"/>
                </a:cubicBezTo>
                <a:close/>
                <a:moveTo>
                  <a:pt x="1881483" y="74239"/>
                </a:moveTo>
                <a:cubicBezTo>
                  <a:pt x="1885371" y="74239"/>
                  <a:pt x="1888699" y="75623"/>
                  <a:pt x="1891468" y="78392"/>
                </a:cubicBezTo>
                <a:cubicBezTo>
                  <a:pt x="1894237" y="81161"/>
                  <a:pt x="1895621" y="84490"/>
                  <a:pt x="1895621" y="88378"/>
                </a:cubicBezTo>
                <a:cubicBezTo>
                  <a:pt x="1895621" y="92266"/>
                  <a:pt x="1894237" y="95594"/>
                  <a:pt x="1891468" y="98363"/>
                </a:cubicBezTo>
                <a:cubicBezTo>
                  <a:pt x="1888699" y="101132"/>
                  <a:pt x="1885371" y="102516"/>
                  <a:pt x="1881483" y="102516"/>
                </a:cubicBezTo>
                <a:cubicBezTo>
                  <a:pt x="1877595" y="102516"/>
                  <a:pt x="1874266" y="101132"/>
                  <a:pt x="1871497" y="98363"/>
                </a:cubicBezTo>
                <a:cubicBezTo>
                  <a:pt x="1868728" y="95594"/>
                  <a:pt x="1867344" y="92266"/>
                  <a:pt x="1867344" y="88378"/>
                </a:cubicBezTo>
                <a:cubicBezTo>
                  <a:pt x="1867344" y="84490"/>
                  <a:pt x="1868728" y="81161"/>
                  <a:pt x="1871497" y="78392"/>
                </a:cubicBezTo>
                <a:cubicBezTo>
                  <a:pt x="1874266" y="75623"/>
                  <a:pt x="1877595" y="74239"/>
                  <a:pt x="1881483" y="74239"/>
                </a:cubicBezTo>
                <a:close/>
                <a:moveTo>
                  <a:pt x="1233783" y="74239"/>
                </a:moveTo>
                <a:cubicBezTo>
                  <a:pt x="1237671" y="74239"/>
                  <a:pt x="1240999" y="75623"/>
                  <a:pt x="1243768" y="78392"/>
                </a:cubicBezTo>
                <a:cubicBezTo>
                  <a:pt x="1246537" y="81161"/>
                  <a:pt x="1247921" y="84490"/>
                  <a:pt x="1247921" y="88378"/>
                </a:cubicBezTo>
                <a:cubicBezTo>
                  <a:pt x="1247921" y="92266"/>
                  <a:pt x="1246537" y="95594"/>
                  <a:pt x="1243768" y="98363"/>
                </a:cubicBezTo>
                <a:cubicBezTo>
                  <a:pt x="1240999" y="101132"/>
                  <a:pt x="1237671" y="102516"/>
                  <a:pt x="1233783" y="102516"/>
                </a:cubicBezTo>
                <a:cubicBezTo>
                  <a:pt x="1229894" y="102516"/>
                  <a:pt x="1226566" y="101132"/>
                  <a:pt x="1223797" y="98363"/>
                </a:cubicBezTo>
                <a:cubicBezTo>
                  <a:pt x="1221028" y="95594"/>
                  <a:pt x="1219644" y="92266"/>
                  <a:pt x="1219644" y="88378"/>
                </a:cubicBezTo>
                <a:cubicBezTo>
                  <a:pt x="1219644" y="84490"/>
                  <a:pt x="1221028" y="81161"/>
                  <a:pt x="1223797" y="78392"/>
                </a:cubicBezTo>
                <a:cubicBezTo>
                  <a:pt x="1226566" y="75623"/>
                  <a:pt x="1229894" y="74239"/>
                  <a:pt x="1233783" y="74239"/>
                </a:cubicBezTo>
                <a:close/>
                <a:moveTo>
                  <a:pt x="567033" y="74239"/>
                </a:moveTo>
                <a:cubicBezTo>
                  <a:pt x="570921" y="74239"/>
                  <a:pt x="574249" y="75623"/>
                  <a:pt x="577018" y="78392"/>
                </a:cubicBezTo>
                <a:cubicBezTo>
                  <a:pt x="579787" y="81161"/>
                  <a:pt x="581171" y="84490"/>
                  <a:pt x="581171" y="88378"/>
                </a:cubicBezTo>
                <a:cubicBezTo>
                  <a:pt x="581171" y="92266"/>
                  <a:pt x="579787" y="95594"/>
                  <a:pt x="577018" y="98363"/>
                </a:cubicBezTo>
                <a:cubicBezTo>
                  <a:pt x="574249" y="101132"/>
                  <a:pt x="570921" y="102516"/>
                  <a:pt x="567033" y="102516"/>
                </a:cubicBezTo>
                <a:cubicBezTo>
                  <a:pt x="563145" y="102516"/>
                  <a:pt x="559816" y="101132"/>
                  <a:pt x="557047" y="98363"/>
                </a:cubicBezTo>
                <a:cubicBezTo>
                  <a:pt x="554278" y="95594"/>
                  <a:pt x="552894" y="92266"/>
                  <a:pt x="552894" y="88378"/>
                </a:cubicBezTo>
                <a:cubicBezTo>
                  <a:pt x="552894" y="84490"/>
                  <a:pt x="554278" y="81161"/>
                  <a:pt x="557047" y="78392"/>
                </a:cubicBezTo>
                <a:cubicBezTo>
                  <a:pt x="559816" y="75623"/>
                  <a:pt x="563145" y="74239"/>
                  <a:pt x="567033" y="74239"/>
                </a:cubicBezTo>
                <a:close/>
                <a:moveTo>
                  <a:pt x="224180" y="70942"/>
                </a:moveTo>
                <a:lnTo>
                  <a:pt x="224180" y="93383"/>
                </a:lnTo>
                <a:lnTo>
                  <a:pt x="270872" y="93383"/>
                </a:lnTo>
                <a:lnTo>
                  <a:pt x="270872" y="70942"/>
                </a:lnTo>
                <a:close/>
                <a:moveTo>
                  <a:pt x="2005517" y="66417"/>
                </a:moveTo>
                <a:lnTo>
                  <a:pt x="2005517" y="109490"/>
                </a:lnTo>
                <a:lnTo>
                  <a:pt x="2017823" y="109490"/>
                </a:lnTo>
                <a:cubicBezTo>
                  <a:pt x="2019874" y="109490"/>
                  <a:pt x="2021503" y="109188"/>
                  <a:pt x="2022710" y="108585"/>
                </a:cubicBezTo>
                <a:cubicBezTo>
                  <a:pt x="2023916" y="107981"/>
                  <a:pt x="2024791" y="107107"/>
                  <a:pt x="2025334" y="105961"/>
                </a:cubicBezTo>
                <a:cubicBezTo>
                  <a:pt x="2025877" y="104814"/>
                  <a:pt x="2026209" y="103517"/>
                  <a:pt x="2026329" y="102070"/>
                </a:cubicBezTo>
                <a:cubicBezTo>
                  <a:pt x="2026450" y="100622"/>
                  <a:pt x="2026510" y="99053"/>
                  <a:pt x="2026510" y="97364"/>
                </a:cubicBezTo>
                <a:lnTo>
                  <a:pt x="2026510" y="66417"/>
                </a:lnTo>
                <a:close/>
                <a:moveTo>
                  <a:pt x="82525" y="53749"/>
                </a:moveTo>
                <a:cubicBezTo>
                  <a:pt x="85179" y="53870"/>
                  <a:pt x="87833" y="54051"/>
                  <a:pt x="90487" y="54292"/>
                </a:cubicBezTo>
                <a:cubicBezTo>
                  <a:pt x="92780" y="54533"/>
                  <a:pt x="95283" y="54775"/>
                  <a:pt x="97998" y="55016"/>
                </a:cubicBezTo>
                <a:cubicBezTo>
                  <a:pt x="100712" y="55257"/>
                  <a:pt x="103276" y="55619"/>
                  <a:pt x="105689" y="56102"/>
                </a:cubicBezTo>
                <a:lnTo>
                  <a:pt x="105689" y="57369"/>
                </a:lnTo>
                <a:lnTo>
                  <a:pt x="101346" y="58455"/>
                </a:lnTo>
                <a:lnTo>
                  <a:pt x="101346" y="80534"/>
                </a:lnTo>
                <a:lnTo>
                  <a:pt x="125416" y="80534"/>
                </a:lnTo>
                <a:cubicBezTo>
                  <a:pt x="125898" y="80534"/>
                  <a:pt x="126381" y="80353"/>
                  <a:pt x="126863" y="79991"/>
                </a:cubicBezTo>
                <a:cubicBezTo>
                  <a:pt x="127346" y="79629"/>
                  <a:pt x="127889" y="79146"/>
                  <a:pt x="128492" y="78543"/>
                </a:cubicBezTo>
                <a:cubicBezTo>
                  <a:pt x="128975" y="78060"/>
                  <a:pt x="129578" y="77397"/>
                  <a:pt x="130302" y="76552"/>
                </a:cubicBezTo>
                <a:cubicBezTo>
                  <a:pt x="131750" y="77155"/>
                  <a:pt x="133137" y="77759"/>
                  <a:pt x="134464" y="78362"/>
                </a:cubicBezTo>
                <a:cubicBezTo>
                  <a:pt x="136998" y="79568"/>
                  <a:pt x="139170" y="80654"/>
                  <a:pt x="140979" y="81619"/>
                </a:cubicBezTo>
                <a:lnTo>
                  <a:pt x="140979" y="82343"/>
                </a:lnTo>
                <a:lnTo>
                  <a:pt x="106413" y="82343"/>
                </a:lnTo>
                <a:cubicBezTo>
                  <a:pt x="107740" y="88738"/>
                  <a:pt x="109490" y="94619"/>
                  <a:pt x="111662" y="99988"/>
                </a:cubicBezTo>
                <a:cubicBezTo>
                  <a:pt x="113833" y="105357"/>
                  <a:pt x="116457" y="110515"/>
                  <a:pt x="119534" y="115462"/>
                </a:cubicBezTo>
                <a:cubicBezTo>
                  <a:pt x="122611" y="120408"/>
                  <a:pt x="126140" y="125234"/>
                  <a:pt x="130121" y="129940"/>
                </a:cubicBezTo>
                <a:cubicBezTo>
                  <a:pt x="134102" y="134645"/>
                  <a:pt x="138446" y="139471"/>
                  <a:pt x="143151" y="144418"/>
                </a:cubicBezTo>
                <a:lnTo>
                  <a:pt x="143151" y="144780"/>
                </a:lnTo>
                <a:cubicBezTo>
                  <a:pt x="142427" y="145745"/>
                  <a:pt x="141703" y="146891"/>
                  <a:pt x="140979" y="148218"/>
                </a:cubicBezTo>
                <a:cubicBezTo>
                  <a:pt x="140255" y="149304"/>
                  <a:pt x="139441" y="150661"/>
                  <a:pt x="138536" y="152290"/>
                </a:cubicBezTo>
                <a:cubicBezTo>
                  <a:pt x="137631" y="153919"/>
                  <a:pt x="136636" y="155698"/>
                  <a:pt x="135550" y="157629"/>
                </a:cubicBezTo>
                <a:cubicBezTo>
                  <a:pt x="134706" y="158956"/>
                  <a:pt x="133409" y="159921"/>
                  <a:pt x="131659" y="160524"/>
                </a:cubicBezTo>
                <a:cubicBezTo>
                  <a:pt x="129910" y="161128"/>
                  <a:pt x="128311" y="160585"/>
                  <a:pt x="126863" y="158896"/>
                </a:cubicBezTo>
                <a:cubicBezTo>
                  <a:pt x="123003" y="154673"/>
                  <a:pt x="119715" y="150179"/>
                  <a:pt x="117000" y="145413"/>
                </a:cubicBezTo>
                <a:cubicBezTo>
                  <a:pt x="114286" y="140647"/>
                  <a:pt x="112054" y="135248"/>
                  <a:pt x="110304" y="129216"/>
                </a:cubicBezTo>
                <a:cubicBezTo>
                  <a:pt x="108555" y="123183"/>
                  <a:pt x="107167" y="116336"/>
                  <a:pt x="106142" y="108675"/>
                </a:cubicBezTo>
                <a:cubicBezTo>
                  <a:pt x="105116" y="101014"/>
                  <a:pt x="104423" y="92237"/>
                  <a:pt x="104061" y="82343"/>
                </a:cubicBezTo>
                <a:lnTo>
                  <a:pt x="101346" y="82343"/>
                </a:lnTo>
                <a:lnTo>
                  <a:pt x="101346" y="172288"/>
                </a:lnTo>
                <a:cubicBezTo>
                  <a:pt x="98088" y="172770"/>
                  <a:pt x="95132" y="173132"/>
                  <a:pt x="92478" y="173374"/>
                </a:cubicBezTo>
                <a:cubicBezTo>
                  <a:pt x="90186" y="173615"/>
                  <a:pt x="88044" y="173736"/>
                  <a:pt x="86054" y="173736"/>
                </a:cubicBezTo>
                <a:cubicBezTo>
                  <a:pt x="84063" y="173736"/>
                  <a:pt x="82886" y="173555"/>
                  <a:pt x="82525" y="173193"/>
                </a:cubicBezTo>
                <a:lnTo>
                  <a:pt x="82525" y="110394"/>
                </a:lnTo>
                <a:cubicBezTo>
                  <a:pt x="77578" y="121253"/>
                  <a:pt x="71696" y="130875"/>
                  <a:pt x="64880" y="139260"/>
                </a:cubicBezTo>
                <a:cubicBezTo>
                  <a:pt x="58063" y="147645"/>
                  <a:pt x="50130" y="155819"/>
                  <a:pt x="41081" y="163782"/>
                </a:cubicBezTo>
                <a:lnTo>
                  <a:pt x="40357" y="163601"/>
                </a:lnTo>
                <a:cubicBezTo>
                  <a:pt x="46149" y="152863"/>
                  <a:pt x="50944" y="142849"/>
                  <a:pt x="54745" y="133559"/>
                </a:cubicBezTo>
                <a:cubicBezTo>
                  <a:pt x="58545" y="124269"/>
                  <a:pt x="61652" y="116125"/>
                  <a:pt x="64065" y="109128"/>
                </a:cubicBezTo>
                <a:cubicBezTo>
                  <a:pt x="66840" y="100923"/>
                  <a:pt x="69072" y="93443"/>
                  <a:pt x="70761" y="86687"/>
                </a:cubicBezTo>
                <a:cubicBezTo>
                  <a:pt x="71726" y="86928"/>
                  <a:pt x="72872" y="87169"/>
                  <a:pt x="74200" y="87411"/>
                </a:cubicBezTo>
                <a:cubicBezTo>
                  <a:pt x="75286" y="87652"/>
                  <a:pt x="76522" y="87923"/>
                  <a:pt x="77910" y="88225"/>
                </a:cubicBezTo>
                <a:cubicBezTo>
                  <a:pt x="79297" y="88527"/>
                  <a:pt x="80835" y="88858"/>
                  <a:pt x="82525" y="89220"/>
                </a:cubicBezTo>
                <a:lnTo>
                  <a:pt x="82525" y="82343"/>
                </a:lnTo>
                <a:lnTo>
                  <a:pt x="47958" y="82343"/>
                </a:lnTo>
                <a:lnTo>
                  <a:pt x="47415" y="80534"/>
                </a:lnTo>
                <a:lnTo>
                  <a:pt x="82525" y="80534"/>
                </a:lnTo>
                <a:close/>
                <a:moveTo>
                  <a:pt x="427549" y="52301"/>
                </a:moveTo>
                <a:lnTo>
                  <a:pt x="427549" y="87592"/>
                </a:lnTo>
                <a:lnTo>
                  <a:pt x="438950" y="87592"/>
                </a:lnTo>
                <a:lnTo>
                  <a:pt x="438950" y="52301"/>
                </a:lnTo>
                <a:close/>
                <a:moveTo>
                  <a:pt x="398231" y="52301"/>
                </a:moveTo>
                <a:lnTo>
                  <a:pt x="398231" y="87592"/>
                </a:lnTo>
                <a:lnTo>
                  <a:pt x="409632" y="87592"/>
                </a:lnTo>
                <a:lnTo>
                  <a:pt x="409632" y="52301"/>
                </a:lnTo>
                <a:close/>
                <a:moveTo>
                  <a:pt x="224180" y="47415"/>
                </a:moveTo>
                <a:lnTo>
                  <a:pt x="224180" y="69132"/>
                </a:lnTo>
                <a:lnTo>
                  <a:pt x="270872" y="69132"/>
                </a:lnTo>
                <a:lnTo>
                  <a:pt x="270872" y="47415"/>
                </a:lnTo>
                <a:close/>
                <a:moveTo>
                  <a:pt x="543" y="47415"/>
                </a:moveTo>
                <a:cubicBezTo>
                  <a:pt x="4645" y="48622"/>
                  <a:pt x="8807" y="50190"/>
                  <a:pt x="13030" y="52120"/>
                </a:cubicBezTo>
                <a:cubicBezTo>
                  <a:pt x="16650" y="53810"/>
                  <a:pt x="20631" y="55981"/>
                  <a:pt x="24975" y="58636"/>
                </a:cubicBezTo>
                <a:cubicBezTo>
                  <a:pt x="29318" y="61290"/>
                  <a:pt x="33480" y="64487"/>
                  <a:pt x="37462" y="68227"/>
                </a:cubicBezTo>
                <a:cubicBezTo>
                  <a:pt x="36617" y="70640"/>
                  <a:pt x="35592" y="72993"/>
                  <a:pt x="34385" y="75285"/>
                </a:cubicBezTo>
                <a:cubicBezTo>
                  <a:pt x="33420" y="77336"/>
                  <a:pt x="32183" y="79448"/>
                  <a:pt x="30675" y="81619"/>
                </a:cubicBezTo>
                <a:cubicBezTo>
                  <a:pt x="29167" y="83791"/>
                  <a:pt x="27387" y="85721"/>
                  <a:pt x="25336" y="87411"/>
                </a:cubicBezTo>
                <a:cubicBezTo>
                  <a:pt x="22200" y="81861"/>
                  <a:pt x="19123" y="76643"/>
                  <a:pt x="16107" y="71756"/>
                </a:cubicBezTo>
                <a:cubicBezTo>
                  <a:pt x="13090" y="66870"/>
                  <a:pt x="10376" y="62677"/>
                  <a:pt x="7963" y="59178"/>
                </a:cubicBezTo>
                <a:cubicBezTo>
                  <a:pt x="5188" y="55076"/>
                  <a:pt x="2534" y="51276"/>
                  <a:pt x="0" y="47777"/>
                </a:cubicBezTo>
                <a:close/>
                <a:moveTo>
                  <a:pt x="1526257" y="39271"/>
                </a:moveTo>
                <a:cubicBezTo>
                  <a:pt x="1529032" y="40116"/>
                  <a:pt x="1531867" y="40960"/>
                  <a:pt x="1534763" y="41805"/>
                </a:cubicBezTo>
                <a:cubicBezTo>
                  <a:pt x="1537176" y="42529"/>
                  <a:pt x="1539770" y="43373"/>
                  <a:pt x="1542545" y="44339"/>
                </a:cubicBezTo>
                <a:cubicBezTo>
                  <a:pt x="1545320" y="45304"/>
                  <a:pt x="1547914" y="46269"/>
                  <a:pt x="1550327" y="47234"/>
                </a:cubicBezTo>
                <a:lnTo>
                  <a:pt x="1549965" y="48320"/>
                </a:lnTo>
                <a:lnTo>
                  <a:pt x="1545260" y="48501"/>
                </a:lnTo>
                <a:cubicBezTo>
                  <a:pt x="1541640" y="56464"/>
                  <a:pt x="1537810" y="63220"/>
                  <a:pt x="1533768" y="68770"/>
                </a:cubicBezTo>
                <a:cubicBezTo>
                  <a:pt x="1529726" y="74320"/>
                  <a:pt x="1525624" y="79086"/>
                  <a:pt x="1521461" y="83067"/>
                </a:cubicBezTo>
                <a:cubicBezTo>
                  <a:pt x="1517299" y="87049"/>
                  <a:pt x="1513137" y="90427"/>
                  <a:pt x="1508974" y="93202"/>
                </a:cubicBezTo>
                <a:cubicBezTo>
                  <a:pt x="1504812" y="95977"/>
                  <a:pt x="1500740" y="98571"/>
                  <a:pt x="1496758" y="100984"/>
                </a:cubicBezTo>
                <a:lnTo>
                  <a:pt x="1496034" y="100803"/>
                </a:lnTo>
                <a:cubicBezTo>
                  <a:pt x="1502188" y="91633"/>
                  <a:pt x="1507195" y="83278"/>
                  <a:pt x="1511055" y="75738"/>
                </a:cubicBezTo>
                <a:cubicBezTo>
                  <a:pt x="1514916" y="68197"/>
                  <a:pt x="1517993" y="61712"/>
                  <a:pt x="1520285" y="56283"/>
                </a:cubicBezTo>
                <a:cubicBezTo>
                  <a:pt x="1522939" y="49888"/>
                  <a:pt x="1524930" y="44218"/>
                  <a:pt x="1526257" y="39271"/>
                </a:cubicBezTo>
                <a:close/>
                <a:moveTo>
                  <a:pt x="930021" y="39090"/>
                </a:moveTo>
                <a:cubicBezTo>
                  <a:pt x="927728" y="49466"/>
                  <a:pt x="924652" y="59118"/>
                  <a:pt x="920791" y="68046"/>
                </a:cubicBezTo>
                <a:cubicBezTo>
                  <a:pt x="922480" y="74199"/>
                  <a:pt x="924199" y="79810"/>
                  <a:pt x="925949" y="84877"/>
                </a:cubicBezTo>
                <a:cubicBezTo>
                  <a:pt x="927698" y="89944"/>
                  <a:pt x="929538" y="94710"/>
                  <a:pt x="931469" y="99174"/>
                </a:cubicBezTo>
                <a:cubicBezTo>
                  <a:pt x="933882" y="90487"/>
                  <a:pt x="935782" y="81197"/>
                  <a:pt x="937169" y="71304"/>
                </a:cubicBezTo>
                <a:cubicBezTo>
                  <a:pt x="938557" y="61410"/>
                  <a:pt x="939492" y="50673"/>
                  <a:pt x="939974" y="39090"/>
                </a:cubicBezTo>
                <a:close/>
                <a:moveTo>
                  <a:pt x="1567882" y="38728"/>
                </a:moveTo>
                <a:cubicBezTo>
                  <a:pt x="1573673" y="40417"/>
                  <a:pt x="1579464" y="42710"/>
                  <a:pt x="1585255" y="45605"/>
                </a:cubicBezTo>
                <a:cubicBezTo>
                  <a:pt x="1590202" y="48018"/>
                  <a:pt x="1595480" y="51155"/>
                  <a:pt x="1601090" y="55016"/>
                </a:cubicBezTo>
                <a:cubicBezTo>
                  <a:pt x="1606701" y="58877"/>
                  <a:pt x="1611858" y="63643"/>
                  <a:pt x="1616564" y="69313"/>
                </a:cubicBezTo>
                <a:cubicBezTo>
                  <a:pt x="1615719" y="72329"/>
                  <a:pt x="1614633" y="75225"/>
                  <a:pt x="1613306" y="78000"/>
                </a:cubicBezTo>
                <a:cubicBezTo>
                  <a:pt x="1612220" y="80413"/>
                  <a:pt x="1610923" y="82826"/>
                  <a:pt x="1609415" y="85239"/>
                </a:cubicBezTo>
                <a:cubicBezTo>
                  <a:pt x="1607907" y="87652"/>
                  <a:pt x="1606248" y="89582"/>
                  <a:pt x="1604438" y="91030"/>
                </a:cubicBezTo>
                <a:cubicBezTo>
                  <a:pt x="1599371" y="82947"/>
                  <a:pt x="1594605" y="75708"/>
                  <a:pt x="1590141" y="69313"/>
                </a:cubicBezTo>
                <a:cubicBezTo>
                  <a:pt x="1585677" y="62919"/>
                  <a:pt x="1581696" y="57489"/>
                  <a:pt x="1578197" y="53025"/>
                </a:cubicBezTo>
                <a:cubicBezTo>
                  <a:pt x="1574216" y="47837"/>
                  <a:pt x="1570536" y="43253"/>
                  <a:pt x="1567158" y="39271"/>
                </a:cubicBezTo>
                <a:close/>
                <a:moveTo>
                  <a:pt x="2304278" y="35652"/>
                </a:moveTo>
                <a:cubicBezTo>
                  <a:pt x="2308622" y="38306"/>
                  <a:pt x="2312905" y="41202"/>
                  <a:pt x="2317128" y="44339"/>
                </a:cubicBezTo>
                <a:cubicBezTo>
                  <a:pt x="2320747" y="47113"/>
                  <a:pt x="2324638" y="50341"/>
                  <a:pt x="2328800" y="54021"/>
                </a:cubicBezTo>
                <a:cubicBezTo>
                  <a:pt x="2332963" y="57701"/>
                  <a:pt x="2336673" y="61712"/>
                  <a:pt x="2339931" y="66056"/>
                </a:cubicBezTo>
                <a:cubicBezTo>
                  <a:pt x="2338000" y="68710"/>
                  <a:pt x="2335949" y="71123"/>
                  <a:pt x="2333777" y="73295"/>
                </a:cubicBezTo>
                <a:cubicBezTo>
                  <a:pt x="2331967" y="75225"/>
                  <a:pt x="2329916" y="77155"/>
                  <a:pt x="2327624" y="79086"/>
                </a:cubicBezTo>
                <a:cubicBezTo>
                  <a:pt x="2325332" y="81016"/>
                  <a:pt x="2322979" y="82464"/>
                  <a:pt x="2320566" y="83429"/>
                </a:cubicBezTo>
                <a:cubicBezTo>
                  <a:pt x="2319118" y="78121"/>
                  <a:pt x="2317399" y="72691"/>
                  <a:pt x="2315408" y="67141"/>
                </a:cubicBezTo>
                <a:cubicBezTo>
                  <a:pt x="2313418" y="61591"/>
                  <a:pt x="2311578" y="56524"/>
                  <a:pt x="2309888" y="51939"/>
                </a:cubicBezTo>
                <a:cubicBezTo>
                  <a:pt x="2307837" y="46510"/>
                  <a:pt x="2305786" y="41262"/>
                  <a:pt x="2303735" y="36195"/>
                </a:cubicBezTo>
                <a:close/>
                <a:moveTo>
                  <a:pt x="68951" y="30222"/>
                </a:moveTo>
                <a:cubicBezTo>
                  <a:pt x="71485" y="30826"/>
                  <a:pt x="74019" y="31489"/>
                  <a:pt x="76552" y="32213"/>
                </a:cubicBezTo>
                <a:cubicBezTo>
                  <a:pt x="78724" y="32816"/>
                  <a:pt x="81137" y="33631"/>
                  <a:pt x="83791" y="34656"/>
                </a:cubicBezTo>
                <a:cubicBezTo>
                  <a:pt x="86446" y="35682"/>
                  <a:pt x="89040" y="36858"/>
                  <a:pt x="91573" y="38185"/>
                </a:cubicBezTo>
                <a:lnTo>
                  <a:pt x="90849" y="39452"/>
                </a:lnTo>
                <a:lnTo>
                  <a:pt x="87049" y="39452"/>
                </a:lnTo>
                <a:cubicBezTo>
                  <a:pt x="84515" y="43554"/>
                  <a:pt x="81559" y="47415"/>
                  <a:pt x="78181" y="51035"/>
                </a:cubicBezTo>
                <a:cubicBezTo>
                  <a:pt x="74803" y="54654"/>
                  <a:pt x="71334" y="57942"/>
                  <a:pt x="67775" y="60898"/>
                </a:cubicBezTo>
                <a:cubicBezTo>
                  <a:pt x="64216" y="63854"/>
                  <a:pt x="60626" y="66478"/>
                  <a:pt x="57007" y="68770"/>
                </a:cubicBezTo>
                <a:cubicBezTo>
                  <a:pt x="53388" y="71063"/>
                  <a:pt x="50009" y="72933"/>
                  <a:pt x="46872" y="74380"/>
                </a:cubicBezTo>
                <a:lnTo>
                  <a:pt x="46330" y="74018"/>
                </a:lnTo>
                <a:cubicBezTo>
                  <a:pt x="50552" y="67503"/>
                  <a:pt x="54081" y="61561"/>
                  <a:pt x="56917" y="56192"/>
                </a:cubicBezTo>
                <a:cubicBezTo>
                  <a:pt x="59752" y="50823"/>
                  <a:pt x="62074" y="46209"/>
                  <a:pt x="63884" y="42348"/>
                </a:cubicBezTo>
                <a:cubicBezTo>
                  <a:pt x="66056" y="37763"/>
                  <a:pt x="67745" y="33721"/>
                  <a:pt x="68951" y="30222"/>
                </a:cubicBezTo>
                <a:close/>
                <a:moveTo>
                  <a:pt x="1689697" y="26060"/>
                </a:moveTo>
                <a:cubicBezTo>
                  <a:pt x="1694040" y="28714"/>
                  <a:pt x="1698202" y="31610"/>
                  <a:pt x="1702184" y="34747"/>
                </a:cubicBezTo>
                <a:cubicBezTo>
                  <a:pt x="1705683" y="37522"/>
                  <a:pt x="1709302" y="40749"/>
                  <a:pt x="1713042" y="44429"/>
                </a:cubicBezTo>
                <a:cubicBezTo>
                  <a:pt x="1716783" y="48109"/>
                  <a:pt x="1720040" y="52120"/>
                  <a:pt x="1722815" y="56464"/>
                </a:cubicBezTo>
                <a:cubicBezTo>
                  <a:pt x="1721367" y="58515"/>
                  <a:pt x="1719678" y="60626"/>
                  <a:pt x="1717748" y="62798"/>
                </a:cubicBezTo>
                <a:cubicBezTo>
                  <a:pt x="1716059" y="64608"/>
                  <a:pt x="1714038" y="66508"/>
                  <a:pt x="1711685" y="68499"/>
                </a:cubicBezTo>
                <a:cubicBezTo>
                  <a:pt x="1709332" y="70489"/>
                  <a:pt x="1706769" y="72269"/>
                  <a:pt x="1703994" y="73837"/>
                </a:cubicBezTo>
                <a:cubicBezTo>
                  <a:pt x="1702667" y="67443"/>
                  <a:pt x="1701128" y="61410"/>
                  <a:pt x="1699379" y="55740"/>
                </a:cubicBezTo>
                <a:cubicBezTo>
                  <a:pt x="1697629" y="50069"/>
                  <a:pt x="1695970" y="45062"/>
                  <a:pt x="1694402" y="40719"/>
                </a:cubicBezTo>
                <a:cubicBezTo>
                  <a:pt x="1692592" y="35652"/>
                  <a:pt x="1690783" y="30886"/>
                  <a:pt x="1688973" y="26422"/>
                </a:cubicBezTo>
                <a:close/>
                <a:moveTo>
                  <a:pt x="2058724" y="23526"/>
                </a:moveTo>
                <a:cubicBezTo>
                  <a:pt x="2061137" y="23526"/>
                  <a:pt x="2063610" y="23647"/>
                  <a:pt x="2066144" y="23888"/>
                </a:cubicBezTo>
                <a:cubicBezTo>
                  <a:pt x="2068316" y="24130"/>
                  <a:pt x="2070638" y="24371"/>
                  <a:pt x="2073111" y="24612"/>
                </a:cubicBezTo>
                <a:cubicBezTo>
                  <a:pt x="2075585" y="24854"/>
                  <a:pt x="2078028" y="25155"/>
                  <a:pt x="2080441" y="25517"/>
                </a:cubicBezTo>
                <a:lnTo>
                  <a:pt x="2080441" y="26784"/>
                </a:lnTo>
                <a:lnTo>
                  <a:pt x="2076278" y="27870"/>
                </a:lnTo>
                <a:lnTo>
                  <a:pt x="2076278" y="126682"/>
                </a:lnTo>
                <a:cubicBezTo>
                  <a:pt x="2073141" y="127165"/>
                  <a:pt x="2070367" y="127527"/>
                  <a:pt x="2067954" y="127768"/>
                </a:cubicBezTo>
                <a:cubicBezTo>
                  <a:pt x="2065902" y="128009"/>
                  <a:pt x="2063942" y="128130"/>
                  <a:pt x="2062072" y="128130"/>
                </a:cubicBezTo>
                <a:cubicBezTo>
                  <a:pt x="2060202" y="128130"/>
                  <a:pt x="2059086" y="127949"/>
                  <a:pt x="2058724" y="127587"/>
                </a:cubicBezTo>
                <a:close/>
                <a:moveTo>
                  <a:pt x="1670694" y="18097"/>
                </a:moveTo>
                <a:cubicBezTo>
                  <a:pt x="1672987" y="27990"/>
                  <a:pt x="1675490" y="37100"/>
                  <a:pt x="1678205" y="45424"/>
                </a:cubicBezTo>
                <a:cubicBezTo>
                  <a:pt x="1680919" y="53749"/>
                  <a:pt x="1683905" y="61471"/>
                  <a:pt x="1687163" y="68589"/>
                </a:cubicBezTo>
                <a:cubicBezTo>
                  <a:pt x="1690421" y="75708"/>
                  <a:pt x="1693980" y="82223"/>
                  <a:pt x="1697841" y="88134"/>
                </a:cubicBezTo>
                <a:cubicBezTo>
                  <a:pt x="1701701" y="94046"/>
                  <a:pt x="1705924" y="99536"/>
                  <a:pt x="1710509" y="104603"/>
                </a:cubicBezTo>
                <a:cubicBezTo>
                  <a:pt x="1718230" y="92297"/>
                  <a:pt x="1724293" y="79146"/>
                  <a:pt x="1728697" y="65151"/>
                </a:cubicBezTo>
                <a:cubicBezTo>
                  <a:pt x="1733100" y="51155"/>
                  <a:pt x="1736207" y="35471"/>
                  <a:pt x="1738017" y="18097"/>
                </a:cubicBezTo>
                <a:close/>
                <a:moveTo>
                  <a:pt x="1089955" y="18097"/>
                </a:moveTo>
                <a:lnTo>
                  <a:pt x="1089955" y="74018"/>
                </a:lnTo>
                <a:lnTo>
                  <a:pt x="1105519" y="74018"/>
                </a:lnTo>
                <a:lnTo>
                  <a:pt x="1105519" y="18097"/>
                </a:lnTo>
                <a:close/>
                <a:moveTo>
                  <a:pt x="236668" y="17373"/>
                </a:moveTo>
                <a:cubicBezTo>
                  <a:pt x="239201" y="17735"/>
                  <a:pt x="241855" y="18218"/>
                  <a:pt x="244630" y="18821"/>
                </a:cubicBezTo>
                <a:cubicBezTo>
                  <a:pt x="247043" y="19424"/>
                  <a:pt x="249607" y="20148"/>
                  <a:pt x="252322" y="20993"/>
                </a:cubicBezTo>
                <a:cubicBezTo>
                  <a:pt x="255037" y="21837"/>
                  <a:pt x="257661" y="22923"/>
                  <a:pt x="260194" y="24250"/>
                </a:cubicBezTo>
                <a:lnTo>
                  <a:pt x="259832" y="25155"/>
                </a:lnTo>
                <a:lnTo>
                  <a:pt x="256032" y="25336"/>
                </a:lnTo>
                <a:cubicBezTo>
                  <a:pt x="253136" y="29800"/>
                  <a:pt x="249909" y="33571"/>
                  <a:pt x="246350" y="36647"/>
                </a:cubicBezTo>
                <a:cubicBezTo>
                  <a:pt x="242791" y="39724"/>
                  <a:pt x="238477" y="42710"/>
                  <a:pt x="233410" y="45605"/>
                </a:cubicBezTo>
                <a:lnTo>
                  <a:pt x="267252" y="45605"/>
                </a:lnTo>
                <a:cubicBezTo>
                  <a:pt x="268821" y="45605"/>
                  <a:pt x="270148" y="44942"/>
                  <a:pt x="271234" y="43615"/>
                </a:cubicBezTo>
                <a:cubicBezTo>
                  <a:pt x="271716" y="43011"/>
                  <a:pt x="272139" y="42287"/>
                  <a:pt x="272501" y="41443"/>
                </a:cubicBezTo>
                <a:cubicBezTo>
                  <a:pt x="274914" y="41926"/>
                  <a:pt x="277327" y="42408"/>
                  <a:pt x="279740" y="42891"/>
                </a:cubicBezTo>
                <a:cubicBezTo>
                  <a:pt x="281791" y="43373"/>
                  <a:pt x="283992" y="43886"/>
                  <a:pt x="286345" y="44429"/>
                </a:cubicBezTo>
                <a:cubicBezTo>
                  <a:pt x="288698" y="44972"/>
                  <a:pt x="290900" y="45545"/>
                  <a:pt x="292951" y="46148"/>
                </a:cubicBezTo>
                <a:cubicBezTo>
                  <a:pt x="292589" y="47837"/>
                  <a:pt x="292227" y="49526"/>
                  <a:pt x="291865" y="51216"/>
                </a:cubicBezTo>
                <a:cubicBezTo>
                  <a:pt x="291624" y="52663"/>
                  <a:pt x="291382" y="54232"/>
                  <a:pt x="291141" y="55921"/>
                </a:cubicBezTo>
                <a:cubicBezTo>
                  <a:pt x="290900" y="57610"/>
                  <a:pt x="290779" y="59178"/>
                  <a:pt x="290779" y="60626"/>
                </a:cubicBezTo>
                <a:lnTo>
                  <a:pt x="290779" y="101527"/>
                </a:lnTo>
                <a:lnTo>
                  <a:pt x="281368" y="102612"/>
                </a:lnTo>
                <a:cubicBezTo>
                  <a:pt x="278955" y="102854"/>
                  <a:pt x="276693" y="103035"/>
                  <a:pt x="274582" y="103155"/>
                </a:cubicBezTo>
                <a:cubicBezTo>
                  <a:pt x="272470" y="103276"/>
                  <a:pt x="271234" y="103095"/>
                  <a:pt x="270872" y="102612"/>
                </a:cubicBezTo>
                <a:lnTo>
                  <a:pt x="270872" y="95192"/>
                </a:lnTo>
                <a:lnTo>
                  <a:pt x="224180" y="95192"/>
                </a:lnTo>
                <a:lnTo>
                  <a:pt x="224180" y="102070"/>
                </a:lnTo>
                <a:cubicBezTo>
                  <a:pt x="220681" y="102552"/>
                  <a:pt x="217545" y="102914"/>
                  <a:pt x="214770" y="103155"/>
                </a:cubicBezTo>
                <a:cubicBezTo>
                  <a:pt x="212356" y="103397"/>
                  <a:pt x="210094" y="103548"/>
                  <a:pt x="207983" y="103608"/>
                </a:cubicBezTo>
                <a:cubicBezTo>
                  <a:pt x="205872" y="103668"/>
                  <a:pt x="204695" y="103517"/>
                  <a:pt x="204454" y="103155"/>
                </a:cubicBezTo>
                <a:lnTo>
                  <a:pt x="204454" y="41624"/>
                </a:lnTo>
                <a:cubicBezTo>
                  <a:pt x="206867" y="41865"/>
                  <a:pt x="209401" y="42227"/>
                  <a:pt x="212055" y="42710"/>
                </a:cubicBezTo>
                <a:cubicBezTo>
                  <a:pt x="214227" y="43072"/>
                  <a:pt x="216670" y="43494"/>
                  <a:pt x="219384" y="43977"/>
                </a:cubicBezTo>
                <a:cubicBezTo>
                  <a:pt x="222099" y="44459"/>
                  <a:pt x="224663" y="45002"/>
                  <a:pt x="227076" y="45605"/>
                </a:cubicBezTo>
                <a:lnTo>
                  <a:pt x="230876" y="45605"/>
                </a:lnTo>
                <a:cubicBezTo>
                  <a:pt x="231841" y="41865"/>
                  <a:pt x="232626" y="38306"/>
                  <a:pt x="233229" y="34928"/>
                </a:cubicBezTo>
                <a:cubicBezTo>
                  <a:pt x="233832" y="31550"/>
                  <a:pt x="234435" y="28533"/>
                  <a:pt x="235039" y="25879"/>
                </a:cubicBezTo>
                <a:cubicBezTo>
                  <a:pt x="235521" y="22742"/>
                  <a:pt x="236064" y="19907"/>
                  <a:pt x="236668" y="17373"/>
                </a:cubicBezTo>
                <a:close/>
                <a:moveTo>
                  <a:pt x="1395279" y="16830"/>
                </a:moveTo>
                <a:lnTo>
                  <a:pt x="1395279" y="64065"/>
                </a:lnTo>
                <a:lnTo>
                  <a:pt x="1437446" y="64065"/>
                </a:lnTo>
                <a:lnTo>
                  <a:pt x="1437446" y="16830"/>
                </a:lnTo>
                <a:close/>
                <a:moveTo>
                  <a:pt x="746017" y="16468"/>
                </a:moveTo>
                <a:lnTo>
                  <a:pt x="746017" y="53387"/>
                </a:lnTo>
                <a:lnTo>
                  <a:pt x="773344" y="53387"/>
                </a:lnTo>
                <a:lnTo>
                  <a:pt x="773344" y="16468"/>
                </a:lnTo>
                <a:close/>
                <a:moveTo>
                  <a:pt x="427549" y="15563"/>
                </a:moveTo>
                <a:lnTo>
                  <a:pt x="427549" y="50492"/>
                </a:lnTo>
                <a:lnTo>
                  <a:pt x="438950" y="50492"/>
                </a:lnTo>
                <a:lnTo>
                  <a:pt x="438950" y="15563"/>
                </a:lnTo>
                <a:close/>
                <a:moveTo>
                  <a:pt x="398231" y="15563"/>
                </a:moveTo>
                <a:lnTo>
                  <a:pt x="398231" y="50492"/>
                </a:lnTo>
                <a:lnTo>
                  <a:pt x="409632" y="50492"/>
                </a:lnTo>
                <a:lnTo>
                  <a:pt x="409632" y="15563"/>
                </a:lnTo>
                <a:close/>
                <a:moveTo>
                  <a:pt x="368551" y="13030"/>
                </a:moveTo>
                <a:cubicBezTo>
                  <a:pt x="369998" y="13633"/>
                  <a:pt x="371386" y="14236"/>
                  <a:pt x="372713" y="14840"/>
                </a:cubicBezTo>
                <a:cubicBezTo>
                  <a:pt x="373920" y="15443"/>
                  <a:pt x="375126" y="16016"/>
                  <a:pt x="376333" y="16559"/>
                </a:cubicBezTo>
                <a:cubicBezTo>
                  <a:pt x="377539" y="17102"/>
                  <a:pt x="378504" y="17615"/>
                  <a:pt x="379228" y="18097"/>
                </a:cubicBezTo>
                <a:lnTo>
                  <a:pt x="379228" y="18821"/>
                </a:lnTo>
                <a:lnTo>
                  <a:pt x="359502" y="18821"/>
                </a:lnTo>
                <a:lnTo>
                  <a:pt x="359502" y="70218"/>
                </a:lnTo>
                <a:lnTo>
                  <a:pt x="361312" y="70218"/>
                </a:lnTo>
                <a:cubicBezTo>
                  <a:pt x="362277" y="70218"/>
                  <a:pt x="363302" y="69554"/>
                  <a:pt x="364388" y="68227"/>
                </a:cubicBezTo>
                <a:cubicBezTo>
                  <a:pt x="364871" y="67745"/>
                  <a:pt x="365414" y="67081"/>
                  <a:pt x="366017" y="66236"/>
                </a:cubicBezTo>
                <a:cubicBezTo>
                  <a:pt x="367585" y="66840"/>
                  <a:pt x="369033" y="67443"/>
                  <a:pt x="370360" y="68046"/>
                </a:cubicBezTo>
                <a:cubicBezTo>
                  <a:pt x="372894" y="69253"/>
                  <a:pt x="375066" y="70339"/>
                  <a:pt x="376876" y="71304"/>
                </a:cubicBezTo>
                <a:lnTo>
                  <a:pt x="376876" y="72028"/>
                </a:lnTo>
                <a:lnTo>
                  <a:pt x="359502" y="72028"/>
                </a:lnTo>
                <a:lnTo>
                  <a:pt x="359502" y="119805"/>
                </a:lnTo>
                <a:cubicBezTo>
                  <a:pt x="362639" y="118357"/>
                  <a:pt x="365444" y="117000"/>
                  <a:pt x="367917" y="115733"/>
                </a:cubicBezTo>
                <a:cubicBezTo>
                  <a:pt x="370391" y="114466"/>
                  <a:pt x="372472" y="113350"/>
                  <a:pt x="374161" y="112385"/>
                </a:cubicBezTo>
                <a:cubicBezTo>
                  <a:pt x="376091" y="111299"/>
                  <a:pt x="377780" y="110334"/>
                  <a:pt x="379228" y="109490"/>
                </a:cubicBezTo>
                <a:lnTo>
                  <a:pt x="379409" y="110032"/>
                </a:lnTo>
                <a:cubicBezTo>
                  <a:pt x="376514" y="115100"/>
                  <a:pt x="372894" y="120167"/>
                  <a:pt x="368551" y="125234"/>
                </a:cubicBezTo>
                <a:cubicBezTo>
                  <a:pt x="364810" y="129578"/>
                  <a:pt x="360135" y="134283"/>
                  <a:pt x="354525" y="139350"/>
                </a:cubicBezTo>
                <a:cubicBezTo>
                  <a:pt x="348915" y="144418"/>
                  <a:pt x="342249" y="149183"/>
                  <a:pt x="334527" y="153647"/>
                </a:cubicBezTo>
                <a:lnTo>
                  <a:pt x="323126" y="135188"/>
                </a:lnTo>
                <a:cubicBezTo>
                  <a:pt x="326263" y="133981"/>
                  <a:pt x="329309" y="132805"/>
                  <a:pt x="332265" y="131659"/>
                </a:cubicBezTo>
                <a:cubicBezTo>
                  <a:pt x="335221" y="130513"/>
                  <a:pt x="338086" y="129336"/>
                  <a:pt x="340862" y="128130"/>
                </a:cubicBezTo>
                <a:lnTo>
                  <a:pt x="340862" y="72028"/>
                </a:lnTo>
                <a:lnTo>
                  <a:pt x="324755" y="72028"/>
                </a:lnTo>
                <a:lnTo>
                  <a:pt x="324212" y="70218"/>
                </a:lnTo>
                <a:lnTo>
                  <a:pt x="340862" y="70218"/>
                </a:lnTo>
                <a:lnTo>
                  <a:pt x="340862" y="18821"/>
                </a:lnTo>
                <a:lnTo>
                  <a:pt x="324574" y="18821"/>
                </a:lnTo>
                <a:lnTo>
                  <a:pt x="324031" y="17011"/>
                </a:lnTo>
                <a:lnTo>
                  <a:pt x="363845" y="17011"/>
                </a:lnTo>
                <a:cubicBezTo>
                  <a:pt x="364810" y="17011"/>
                  <a:pt x="365836" y="16348"/>
                  <a:pt x="366922" y="15021"/>
                </a:cubicBezTo>
                <a:cubicBezTo>
                  <a:pt x="367404" y="14538"/>
                  <a:pt x="367947" y="13874"/>
                  <a:pt x="368551" y="13030"/>
                </a:cubicBezTo>
                <a:close/>
                <a:moveTo>
                  <a:pt x="1107148" y="12125"/>
                </a:moveTo>
                <a:cubicBezTo>
                  <a:pt x="1109319" y="12608"/>
                  <a:pt x="1111491" y="13090"/>
                  <a:pt x="1113663" y="13573"/>
                </a:cubicBezTo>
                <a:cubicBezTo>
                  <a:pt x="1115473" y="14055"/>
                  <a:pt x="1117463" y="14538"/>
                  <a:pt x="1119635" y="15021"/>
                </a:cubicBezTo>
                <a:cubicBezTo>
                  <a:pt x="1121807" y="15503"/>
                  <a:pt x="1123797" y="16046"/>
                  <a:pt x="1125607" y="16649"/>
                </a:cubicBezTo>
                <a:cubicBezTo>
                  <a:pt x="1125245" y="18097"/>
                  <a:pt x="1124883" y="19485"/>
                  <a:pt x="1124521" y="20812"/>
                </a:cubicBezTo>
                <a:cubicBezTo>
                  <a:pt x="1123918" y="23587"/>
                  <a:pt x="1123616" y="26362"/>
                  <a:pt x="1123616" y="29137"/>
                </a:cubicBezTo>
                <a:lnTo>
                  <a:pt x="1123616" y="85239"/>
                </a:lnTo>
                <a:cubicBezTo>
                  <a:pt x="1120479" y="85721"/>
                  <a:pt x="1117644" y="86083"/>
                  <a:pt x="1115111" y="86325"/>
                </a:cubicBezTo>
                <a:cubicBezTo>
                  <a:pt x="1112939" y="86566"/>
                  <a:pt x="1110858" y="86717"/>
                  <a:pt x="1108867" y="86777"/>
                </a:cubicBezTo>
                <a:cubicBezTo>
                  <a:pt x="1106876" y="86837"/>
                  <a:pt x="1105760" y="86687"/>
                  <a:pt x="1105519" y="86325"/>
                </a:cubicBezTo>
                <a:lnTo>
                  <a:pt x="1105519" y="75828"/>
                </a:lnTo>
                <a:lnTo>
                  <a:pt x="1089955" y="75828"/>
                </a:lnTo>
                <a:lnTo>
                  <a:pt x="1089955" y="88134"/>
                </a:lnTo>
                <a:cubicBezTo>
                  <a:pt x="1086818" y="88617"/>
                  <a:pt x="1083983" y="88979"/>
                  <a:pt x="1081449" y="89220"/>
                </a:cubicBezTo>
                <a:cubicBezTo>
                  <a:pt x="1079277" y="89462"/>
                  <a:pt x="1077226" y="89582"/>
                  <a:pt x="1075296" y="89582"/>
                </a:cubicBezTo>
                <a:cubicBezTo>
                  <a:pt x="1073366" y="89582"/>
                  <a:pt x="1072280" y="89401"/>
                  <a:pt x="1072039" y="89039"/>
                </a:cubicBezTo>
                <a:lnTo>
                  <a:pt x="1072039" y="12306"/>
                </a:lnTo>
                <a:cubicBezTo>
                  <a:pt x="1074210" y="12547"/>
                  <a:pt x="1076502" y="12909"/>
                  <a:pt x="1078916" y="13392"/>
                </a:cubicBezTo>
                <a:cubicBezTo>
                  <a:pt x="1080967" y="13754"/>
                  <a:pt x="1083259" y="14176"/>
                  <a:pt x="1085793" y="14659"/>
                </a:cubicBezTo>
                <a:cubicBezTo>
                  <a:pt x="1088326" y="15141"/>
                  <a:pt x="1090800" y="15684"/>
                  <a:pt x="1093213" y="16287"/>
                </a:cubicBezTo>
                <a:lnTo>
                  <a:pt x="1102080" y="16287"/>
                </a:lnTo>
                <a:cubicBezTo>
                  <a:pt x="1103408" y="16287"/>
                  <a:pt x="1104614" y="15624"/>
                  <a:pt x="1105700" y="14297"/>
                </a:cubicBezTo>
                <a:cubicBezTo>
                  <a:pt x="1106182" y="13693"/>
                  <a:pt x="1106665" y="12970"/>
                  <a:pt x="1107148" y="12125"/>
                </a:cubicBezTo>
                <a:close/>
                <a:moveTo>
                  <a:pt x="1740189" y="11763"/>
                </a:moveTo>
                <a:cubicBezTo>
                  <a:pt x="1743084" y="12366"/>
                  <a:pt x="1745980" y="12970"/>
                  <a:pt x="1748876" y="13573"/>
                </a:cubicBezTo>
                <a:cubicBezTo>
                  <a:pt x="1751288" y="14176"/>
                  <a:pt x="1753852" y="14809"/>
                  <a:pt x="1756567" y="15473"/>
                </a:cubicBezTo>
                <a:cubicBezTo>
                  <a:pt x="1759282" y="16137"/>
                  <a:pt x="1761664" y="16770"/>
                  <a:pt x="1763715" y="17373"/>
                </a:cubicBezTo>
                <a:cubicBezTo>
                  <a:pt x="1763354" y="18459"/>
                  <a:pt x="1762931" y="19605"/>
                  <a:pt x="1762449" y="20812"/>
                </a:cubicBezTo>
                <a:cubicBezTo>
                  <a:pt x="1762087" y="21777"/>
                  <a:pt x="1761695" y="22893"/>
                  <a:pt x="1761272" y="24160"/>
                </a:cubicBezTo>
                <a:cubicBezTo>
                  <a:pt x="1760850" y="25427"/>
                  <a:pt x="1760518" y="26663"/>
                  <a:pt x="1760277" y="27870"/>
                </a:cubicBezTo>
                <a:cubicBezTo>
                  <a:pt x="1757864" y="45243"/>
                  <a:pt x="1753913" y="61410"/>
                  <a:pt x="1748423" y="76371"/>
                </a:cubicBezTo>
                <a:cubicBezTo>
                  <a:pt x="1742933" y="91332"/>
                  <a:pt x="1735061" y="105206"/>
                  <a:pt x="1724806" y="117995"/>
                </a:cubicBezTo>
                <a:cubicBezTo>
                  <a:pt x="1732166" y="123907"/>
                  <a:pt x="1740309" y="129186"/>
                  <a:pt x="1749237" y="133831"/>
                </a:cubicBezTo>
                <a:cubicBezTo>
                  <a:pt x="1758166" y="138476"/>
                  <a:pt x="1768119" y="142910"/>
                  <a:pt x="1779099" y="147132"/>
                </a:cubicBezTo>
                <a:lnTo>
                  <a:pt x="1778917" y="147494"/>
                </a:lnTo>
                <a:cubicBezTo>
                  <a:pt x="1778194" y="148701"/>
                  <a:pt x="1777349" y="150149"/>
                  <a:pt x="1776384" y="151838"/>
                </a:cubicBezTo>
                <a:cubicBezTo>
                  <a:pt x="1775539" y="153285"/>
                  <a:pt x="1774604" y="155095"/>
                  <a:pt x="1773579" y="157267"/>
                </a:cubicBezTo>
                <a:cubicBezTo>
                  <a:pt x="1772553" y="159439"/>
                  <a:pt x="1771558" y="161912"/>
                  <a:pt x="1770593" y="164687"/>
                </a:cubicBezTo>
                <a:cubicBezTo>
                  <a:pt x="1769627" y="167221"/>
                  <a:pt x="1768361" y="168638"/>
                  <a:pt x="1766792" y="168940"/>
                </a:cubicBezTo>
                <a:cubicBezTo>
                  <a:pt x="1765224" y="169241"/>
                  <a:pt x="1763354" y="168910"/>
                  <a:pt x="1761182" y="167944"/>
                </a:cubicBezTo>
                <a:cubicBezTo>
                  <a:pt x="1750927" y="163480"/>
                  <a:pt x="1741667" y="158353"/>
                  <a:pt x="1733402" y="152562"/>
                </a:cubicBezTo>
                <a:cubicBezTo>
                  <a:pt x="1725138" y="146770"/>
                  <a:pt x="1717627" y="140195"/>
                  <a:pt x="1710871" y="132835"/>
                </a:cubicBezTo>
                <a:cubicBezTo>
                  <a:pt x="1701822" y="141160"/>
                  <a:pt x="1691265" y="148791"/>
                  <a:pt x="1679200" y="155729"/>
                </a:cubicBezTo>
                <a:cubicBezTo>
                  <a:pt x="1667135" y="162666"/>
                  <a:pt x="1653079" y="168910"/>
                  <a:pt x="1637033" y="174460"/>
                </a:cubicBezTo>
                <a:lnTo>
                  <a:pt x="1636490" y="174098"/>
                </a:lnTo>
                <a:cubicBezTo>
                  <a:pt x="1650244" y="165049"/>
                  <a:pt x="1662339" y="156060"/>
                  <a:pt x="1672776" y="147132"/>
                </a:cubicBezTo>
                <a:cubicBezTo>
                  <a:pt x="1683212" y="138204"/>
                  <a:pt x="1692291" y="128854"/>
                  <a:pt x="1700012" y="119081"/>
                </a:cubicBezTo>
                <a:cubicBezTo>
                  <a:pt x="1691205" y="106292"/>
                  <a:pt x="1684207" y="91573"/>
                  <a:pt x="1679019" y="74923"/>
                </a:cubicBezTo>
                <a:cubicBezTo>
                  <a:pt x="1673831" y="58274"/>
                  <a:pt x="1670272" y="39332"/>
                  <a:pt x="1668342" y="18097"/>
                </a:cubicBezTo>
                <a:lnTo>
                  <a:pt x="1652416" y="18097"/>
                </a:lnTo>
                <a:lnTo>
                  <a:pt x="1651873" y="16287"/>
                </a:lnTo>
                <a:lnTo>
                  <a:pt x="1735664" y="16287"/>
                </a:lnTo>
                <a:cubicBezTo>
                  <a:pt x="1736388" y="16287"/>
                  <a:pt x="1737052" y="16076"/>
                  <a:pt x="1737655" y="15654"/>
                </a:cubicBezTo>
                <a:cubicBezTo>
                  <a:pt x="1738258" y="15232"/>
                  <a:pt x="1738741" y="14719"/>
                  <a:pt x="1739103" y="14116"/>
                </a:cubicBezTo>
                <a:cubicBezTo>
                  <a:pt x="1739585" y="13512"/>
                  <a:pt x="1739947" y="12728"/>
                  <a:pt x="1740189" y="11763"/>
                </a:cubicBezTo>
                <a:close/>
                <a:moveTo>
                  <a:pt x="1438894" y="10858"/>
                </a:moveTo>
                <a:cubicBezTo>
                  <a:pt x="1441066" y="11341"/>
                  <a:pt x="1443237" y="11823"/>
                  <a:pt x="1445409" y="12306"/>
                </a:cubicBezTo>
                <a:cubicBezTo>
                  <a:pt x="1447339" y="12789"/>
                  <a:pt x="1449390" y="13271"/>
                  <a:pt x="1451562" y="13754"/>
                </a:cubicBezTo>
                <a:cubicBezTo>
                  <a:pt x="1453734" y="14236"/>
                  <a:pt x="1455725" y="14779"/>
                  <a:pt x="1457534" y="15383"/>
                </a:cubicBezTo>
                <a:cubicBezTo>
                  <a:pt x="1457172" y="16830"/>
                  <a:pt x="1456810" y="18218"/>
                  <a:pt x="1456448" y="19545"/>
                </a:cubicBezTo>
                <a:cubicBezTo>
                  <a:pt x="1455845" y="22199"/>
                  <a:pt x="1455544" y="24914"/>
                  <a:pt x="1455544" y="27689"/>
                </a:cubicBezTo>
                <a:lnTo>
                  <a:pt x="1455544" y="71123"/>
                </a:lnTo>
                <a:cubicBezTo>
                  <a:pt x="1452407" y="71605"/>
                  <a:pt x="1449571" y="71967"/>
                  <a:pt x="1447038" y="72209"/>
                </a:cubicBezTo>
                <a:cubicBezTo>
                  <a:pt x="1444866" y="72450"/>
                  <a:pt x="1442785" y="72601"/>
                  <a:pt x="1440794" y="72661"/>
                </a:cubicBezTo>
                <a:cubicBezTo>
                  <a:pt x="1438803" y="72721"/>
                  <a:pt x="1437687" y="72571"/>
                  <a:pt x="1437446" y="72209"/>
                </a:cubicBezTo>
                <a:lnTo>
                  <a:pt x="1437446" y="65875"/>
                </a:lnTo>
                <a:lnTo>
                  <a:pt x="1425864" y="65875"/>
                </a:lnTo>
                <a:lnTo>
                  <a:pt x="1425864" y="102070"/>
                </a:lnTo>
                <a:lnTo>
                  <a:pt x="1446676" y="102070"/>
                </a:lnTo>
                <a:cubicBezTo>
                  <a:pt x="1447641" y="102070"/>
                  <a:pt x="1448667" y="101406"/>
                  <a:pt x="1449752" y="100079"/>
                </a:cubicBezTo>
                <a:cubicBezTo>
                  <a:pt x="1450235" y="99596"/>
                  <a:pt x="1450778" y="98933"/>
                  <a:pt x="1451381" y="98088"/>
                </a:cubicBezTo>
                <a:cubicBezTo>
                  <a:pt x="1452950" y="98691"/>
                  <a:pt x="1454397" y="99295"/>
                  <a:pt x="1455725" y="99898"/>
                </a:cubicBezTo>
                <a:cubicBezTo>
                  <a:pt x="1456931" y="100501"/>
                  <a:pt x="1458107" y="101074"/>
                  <a:pt x="1459254" y="101617"/>
                </a:cubicBezTo>
                <a:cubicBezTo>
                  <a:pt x="1460400" y="102160"/>
                  <a:pt x="1461395" y="102612"/>
                  <a:pt x="1462240" y="102974"/>
                </a:cubicBezTo>
                <a:lnTo>
                  <a:pt x="1462240" y="103879"/>
                </a:lnTo>
                <a:lnTo>
                  <a:pt x="1425864" y="103879"/>
                </a:lnTo>
                <a:lnTo>
                  <a:pt x="1425864" y="147856"/>
                </a:lnTo>
                <a:cubicBezTo>
                  <a:pt x="1431655" y="148459"/>
                  <a:pt x="1438080" y="148852"/>
                  <a:pt x="1445138" y="149033"/>
                </a:cubicBezTo>
                <a:cubicBezTo>
                  <a:pt x="1452196" y="149214"/>
                  <a:pt x="1459103" y="149063"/>
                  <a:pt x="1465859" y="148580"/>
                </a:cubicBezTo>
                <a:lnTo>
                  <a:pt x="1465859" y="148942"/>
                </a:lnTo>
                <a:cubicBezTo>
                  <a:pt x="1465618" y="149907"/>
                  <a:pt x="1465316" y="151053"/>
                  <a:pt x="1464954" y="152381"/>
                </a:cubicBezTo>
                <a:cubicBezTo>
                  <a:pt x="1464713" y="153587"/>
                  <a:pt x="1464472" y="155005"/>
                  <a:pt x="1464230" y="156634"/>
                </a:cubicBezTo>
                <a:cubicBezTo>
                  <a:pt x="1463989" y="158262"/>
                  <a:pt x="1463748" y="160163"/>
                  <a:pt x="1463506" y="162334"/>
                </a:cubicBezTo>
                <a:cubicBezTo>
                  <a:pt x="1463265" y="164385"/>
                  <a:pt x="1462752" y="165773"/>
                  <a:pt x="1461968" y="166497"/>
                </a:cubicBezTo>
                <a:cubicBezTo>
                  <a:pt x="1461184" y="167221"/>
                  <a:pt x="1459585" y="167703"/>
                  <a:pt x="1457172" y="167944"/>
                </a:cubicBezTo>
                <a:cubicBezTo>
                  <a:pt x="1451502" y="168186"/>
                  <a:pt x="1445982" y="168125"/>
                  <a:pt x="1440613" y="167763"/>
                </a:cubicBezTo>
                <a:cubicBezTo>
                  <a:pt x="1435244" y="167402"/>
                  <a:pt x="1430207" y="166738"/>
                  <a:pt x="1425502" y="165773"/>
                </a:cubicBezTo>
                <a:cubicBezTo>
                  <a:pt x="1420796" y="164808"/>
                  <a:pt x="1416513" y="163450"/>
                  <a:pt x="1412652" y="161701"/>
                </a:cubicBezTo>
                <a:cubicBezTo>
                  <a:pt x="1408792" y="159951"/>
                  <a:pt x="1405594" y="157810"/>
                  <a:pt x="1403061" y="155276"/>
                </a:cubicBezTo>
                <a:cubicBezTo>
                  <a:pt x="1401130" y="153346"/>
                  <a:pt x="1399441" y="151084"/>
                  <a:pt x="1397994" y="148490"/>
                </a:cubicBezTo>
                <a:cubicBezTo>
                  <a:pt x="1396546" y="145896"/>
                  <a:pt x="1395339" y="143181"/>
                  <a:pt x="1394374" y="140346"/>
                </a:cubicBezTo>
                <a:cubicBezTo>
                  <a:pt x="1393409" y="137510"/>
                  <a:pt x="1392594" y="134615"/>
                  <a:pt x="1391931" y="131659"/>
                </a:cubicBezTo>
                <a:cubicBezTo>
                  <a:pt x="1391267" y="128703"/>
                  <a:pt x="1390755" y="125898"/>
                  <a:pt x="1390393" y="123244"/>
                </a:cubicBezTo>
                <a:cubicBezTo>
                  <a:pt x="1387618" y="136033"/>
                  <a:pt x="1383636" y="146348"/>
                  <a:pt x="1378448" y="154190"/>
                </a:cubicBezTo>
                <a:cubicBezTo>
                  <a:pt x="1373260" y="162033"/>
                  <a:pt x="1367409" y="168246"/>
                  <a:pt x="1360894" y="172831"/>
                </a:cubicBezTo>
                <a:lnTo>
                  <a:pt x="1360351" y="172650"/>
                </a:lnTo>
                <a:cubicBezTo>
                  <a:pt x="1363367" y="167462"/>
                  <a:pt x="1365810" y="161399"/>
                  <a:pt x="1367680" y="154462"/>
                </a:cubicBezTo>
                <a:cubicBezTo>
                  <a:pt x="1369550" y="147524"/>
                  <a:pt x="1371028" y="140195"/>
                  <a:pt x="1372114" y="132473"/>
                </a:cubicBezTo>
                <a:cubicBezTo>
                  <a:pt x="1373200" y="124752"/>
                  <a:pt x="1373984" y="116970"/>
                  <a:pt x="1374467" y="109128"/>
                </a:cubicBezTo>
                <a:cubicBezTo>
                  <a:pt x="1374949" y="101285"/>
                  <a:pt x="1375251" y="93805"/>
                  <a:pt x="1375372" y="86687"/>
                </a:cubicBezTo>
                <a:cubicBezTo>
                  <a:pt x="1377905" y="86928"/>
                  <a:pt x="1380439" y="87169"/>
                  <a:pt x="1382973" y="87411"/>
                </a:cubicBezTo>
                <a:cubicBezTo>
                  <a:pt x="1385145" y="87652"/>
                  <a:pt x="1387557" y="87923"/>
                  <a:pt x="1390212" y="88225"/>
                </a:cubicBezTo>
                <a:cubicBezTo>
                  <a:pt x="1392866" y="88527"/>
                  <a:pt x="1395400" y="88979"/>
                  <a:pt x="1397813" y="89582"/>
                </a:cubicBezTo>
                <a:lnTo>
                  <a:pt x="1397813" y="90668"/>
                </a:lnTo>
                <a:lnTo>
                  <a:pt x="1394012" y="91754"/>
                </a:lnTo>
                <a:cubicBezTo>
                  <a:pt x="1393771" y="95856"/>
                  <a:pt x="1393530" y="99717"/>
                  <a:pt x="1393288" y="103336"/>
                </a:cubicBezTo>
                <a:cubicBezTo>
                  <a:pt x="1393047" y="106956"/>
                  <a:pt x="1392625" y="110455"/>
                  <a:pt x="1392022" y="113833"/>
                </a:cubicBezTo>
                <a:cubicBezTo>
                  <a:pt x="1393107" y="119745"/>
                  <a:pt x="1394766" y="125295"/>
                  <a:pt x="1396998" y="130483"/>
                </a:cubicBezTo>
                <a:cubicBezTo>
                  <a:pt x="1399230" y="135671"/>
                  <a:pt x="1402578" y="139833"/>
                  <a:pt x="1407042" y="142970"/>
                </a:cubicBezTo>
                <a:cubicBezTo>
                  <a:pt x="1407284" y="143211"/>
                  <a:pt x="1407525" y="143362"/>
                  <a:pt x="1407766" y="143422"/>
                </a:cubicBezTo>
                <a:cubicBezTo>
                  <a:pt x="1408008" y="143483"/>
                  <a:pt x="1408249" y="143633"/>
                  <a:pt x="1408490" y="143875"/>
                </a:cubicBezTo>
                <a:lnTo>
                  <a:pt x="1408490" y="65875"/>
                </a:lnTo>
                <a:lnTo>
                  <a:pt x="1395279" y="65875"/>
                </a:lnTo>
                <a:lnTo>
                  <a:pt x="1395279" y="74742"/>
                </a:lnTo>
                <a:cubicBezTo>
                  <a:pt x="1392142" y="75225"/>
                  <a:pt x="1389307" y="75587"/>
                  <a:pt x="1386773" y="75828"/>
                </a:cubicBezTo>
                <a:cubicBezTo>
                  <a:pt x="1384601" y="76069"/>
                  <a:pt x="1382520" y="76220"/>
                  <a:pt x="1380529" y="76281"/>
                </a:cubicBezTo>
                <a:cubicBezTo>
                  <a:pt x="1378539" y="76341"/>
                  <a:pt x="1377423" y="76190"/>
                  <a:pt x="1377181" y="75828"/>
                </a:cubicBezTo>
                <a:lnTo>
                  <a:pt x="1377181" y="11039"/>
                </a:lnTo>
                <a:cubicBezTo>
                  <a:pt x="1379353" y="11280"/>
                  <a:pt x="1381585" y="11642"/>
                  <a:pt x="1383877" y="12125"/>
                </a:cubicBezTo>
                <a:cubicBezTo>
                  <a:pt x="1385929" y="12487"/>
                  <a:pt x="1388161" y="12909"/>
                  <a:pt x="1390574" y="13392"/>
                </a:cubicBezTo>
                <a:cubicBezTo>
                  <a:pt x="1392987" y="13874"/>
                  <a:pt x="1395400" y="14417"/>
                  <a:pt x="1397813" y="15021"/>
                </a:cubicBezTo>
                <a:lnTo>
                  <a:pt x="1434008" y="15021"/>
                </a:lnTo>
                <a:cubicBezTo>
                  <a:pt x="1435335" y="15021"/>
                  <a:pt x="1436541" y="14357"/>
                  <a:pt x="1437627" y="13030"/>
                </a:cubicBezTo>
                <a:cubicBezTo>
                  <a:pt x="1438110" y="12427"/>
                  <a:pt x="1438532" y="11703"/>
                  <a:pt x="1438894" y="10858"/>
                </a:cubicBezTo>
                <a:close/>
                <a:moveTo>
                  <a:pt x="702221" y="10677"/>
                </a:moveTo>
                <a:cubicBezTo>
                  <a:pt x="704031" y="10918"/>
                  <a:pt x="705961" y="11220"/>
                  <a:pt x="708012" y="11582"/>
                </a:cubicBezTo>
                <a:cubicBezTo>
                  <a:pt x="709701" y="11823"/>
                  <a:pt x="711571" y="12185"/>
                  <a:pt x="713622" y="12668"/>
                </a:cubicBezTo>
                <a:cubicBezTo>
                  <a:pt x="715673" y="13151"/>
                  <a:pt x="717604" y="13693"/>
                  <a:pt x="719414" y="14297"/>
                </a:cubicBezTo>
                <a:cubicBezTo>
                  <a:pt x="719052" y="15744"/>
                  <a:pt x="718750" y="17132"/>
                  <a:pt x="718509" y="18459"/>
                </a:cubicBezTo>
                <a:cubicBezTo>
                  <a:pt x="718267" y="19666"/>
                  <a:pt x="718087" y="20993"/>
                  <a:pt x="717966" y="22441"/>
                </a:cubicBezTo>
                <a:cubicBezTo>
                  <a:pt x="717845" y="23888"/>
                  <a:pt x="717785" y="25276"/>
                  <a:pt x="717785" y="26603"/>
                </a:cubicBezTo>
                <a:lnTo>
                  <a:pt x="717785" y="63341"/>
                </a:lnTo>
                <a:cubicBezTo>
                  <a:pt x="714769" y="63824"/>
                  <a:pt x="712054" y="64185"/>
                  <a:pt x="709641" y="64427"/>
                </a:cubicBezTo>
                <a:cubicBezTo>
                  <a:pt x="707590" y="64668"/>
                  <a:pt x="705599" y="64789"/>
                  <a:pt x="703669" y="64789"/>
                </a:cubicBezTo>
                <a:cubicBezTo>
                  <a:pt x="701738" y="64789"/>
                  <a:pt x="700653" y="64608"/>
                  <a:pt x="700411" y="64246"/>
                </a:cubicBezTo>
                <a:lnTo>
                  <a:pt x="700411" y="57188"/>
                </a:lnTo>
                <a:lnTo>
                  <a:pt x="691544" y="57188"/>
                </a:lnTo>
                <a:lnTo>
                  <a:pt x="688286" y="95916"/>
                </a:lnTo>
                <a:lnTo>
                  <a:pt x="696249" y="95916"/>
                </a:lnTo>
                <a:cubicBezTo>
                  <a:pt x="697093" y="95916"/>
                  <a:pt x="697817" y="95735"/>
                  <a:pt x="698421" y="95373"/>
                </a:cubicBezTo>
                <a:cubicBezTo>
                  <a:pt x="699024" y="95012"/>
                  <a:pt x="699506" y="94589"/>
                  <a:pt x="699868" y="94107"/>
                </a:cubicBezTo>
                <a:cubicBezTo>
                  <a:pt x="700351" y="93624"/>
                  <a:pt x="700713" y="92960"/>
                  <a:pt x="700954" y="92116"/>
                </a:cubicBezTo>
                <a:cubicBezTo>
                  <a:pt x="703126" y="92478"/>
                  <a:pt x="705298" y="92900"/>
                  <a:pt x="707469" y="93383"/>
                </a:cubicBezTo>
                <a:cubicBezTo>
                  <a:pt x="709279" y="93745"/>
                  <a:pt x="711209" y="94167"/>
                  <a:pt x="713260" y="94650"/>
                </a:cubicBezTo>
                <a:cubicBezTo>
                  <a:pt x="715311" y="95132"/>
                  <a:pt x="717182" y="95615"/>
                  <a:pt x="718871" y="96097"/>
                </a:cubicBezTo>
                <a:cubicBezTo>
                  <a:pt x="718509" y="97183"/>
                  <a:pt x="718237" y="98179"/>
                  <a:pt x="718056" y="99083"/>
                </a:cubicBezTo>
                <a:cubicBezTo>
                  <a:pt x="717875" y="99988"/>
                  <a:pt x="717664" y="100803"/>
                  <a:pt x="717423" y="101527"/>
                </a:cubicBezTo>
                <a:cubicBezTo>
                  <a:pt x="717182" y="102371"/>
                  <a:pt x="717001" y="103155"/>
                  <a:pt x="716880" y="103879"/>
                </a:cubicBezTo>
                <a:cubicBezTo>
                  <a:pt x="716639" y="111118"/>
                  <a:pt x="716367" y="117513"/>
                  <a:pt x="716066" y="123063"/>
                </a:cubicBezTo>
                <a:cubicBezTo>
                  <a:pt x="715764" y="128613"/>
                  <a:pt x="715432" y="133499"/>
                  <a:pt x="715070" y="137722"/>
                </a:cubicBezTo>
                <a:cubicBezTo>
                  <a:pt x="714708" y="141944"/>
                  <a:pt x="714226" y="145624"/>
                  <a:pt x="713622" y="148761"/>
                </a:cubicBezTo>
                <a:cubicBezTo>
                  <a:pt x="713019" y="151898"/>
                  <a:pt x="712295" y="154673"/>
                  <a:pt x="711451" y="157086"/>
                </a:cubicBezTo>
                <a:cubicBezTo>
                  <a:pt x="710124" y="160585"/>
                  <a:pt x="708012" y="163782"/>
                  <a:pt x="705117" y="166678"/>
                </a:cubicBezTo>
                <a:cubicBezTo>
                  <a:pt x="702221" y="169573"/>
                  <a:pt x="698963" y="171504"/>
                  <a:pt x="695344" y="172469"/>
                </a:cubicBezTo>
                <a:cubicBezTo>
                  <a:pt x="692569" y="173313"/>
                  <a:pt x="690156" y="172982"/>
                  <a:pt x="688105" y="171473"/>
                </a:cubicBezTo>
                <a:cubicBezTo>
                  <a:pt x="686054" y="169965"/>
                  <a:pt x="685149" y="167703"/>
                  <a:pt x="685390" y="164687"/>
                </a:cubicBezTo>
                <a:cubicBezTo>
                  <a:pt x="685511" y="161671"/>
                  <a:pt x="683882" y="159378"/>
                  <a:pt x="680504" y="157810"/>
                </a:cubicBezTo>
                <a:cubicBezTo>
                  <a:pt x="679539" y="157448"/>
                  <a:pt x="678423" y="157056"/>
                  <a:pt x="677156" y="156634"/>
                </a:cubicBezTo>
                <a:cubicBezTo>
                  <a:pt x="675889" y="156211"/>
                  <a:pt x="674653" y="155819"/>
                  <a:pt x="673446" y="155457"/>
                </a:cubicBezTo>
                <a:cubicBezTo>
                  <a:pt x="672119" y="154975"/>
                  <a:pt x="670671" y="154492"/>
                  <a:pt x="669103" y="154009"/>
                </a:cubicBezTo>
                <a:lnTo>
                  <a:pt x="668922" y="152743"/>
                </a:lnTo>
                <a:cubicBezTo>
                  <a:pt x="671455" y="152863"/>
                  <a:pt x="673808" y="152984"/>
                  <a:pt x="675980" y="153104"/>
                </a:cubicBezTo>
                <a:cubicBezTo>
                  <a:pt x="677910" y="153225"/>
                  <a:pt x="679750" y="153285"/>
                  <a:pt x="681499" y="153285"/>
                </a:cubicBezTo>
                <a:cubicBezTo>
                  <a:pt x="683249" y="153285"/>
                  <a:pt x="684486" y="153285"/>
                  <a:pt x="685209" y="153285"/>
                </a:cubicBezTo>
                <a:cubicBezTo>
                  <a:pt x="687984" y="153285"/>
                  <a:pt x="690216" y="152743"/>
                  <a:pt x="691905" y="151657"/>
                </a:cubicBezTo>
                <a:cubicBezTo>
                  <a:pt x="693595" y="150571"/>
                  <a:pt x="694741" y="148701"/>
                  <a:pt x="695344" y="146046"/>
                </a:cubicBezTo>
                <a:cubicBezTo>
                  <a:pt x="696189" y="142306"/>
                  <a:pt x="696973" y="136425"/>
                  <a:pt x="697697" y="128401"/>
                </a:cubicBezTo>
                <a:cubicBezTo>
                  <a:pt x="698421" y="120378"/>
                  <a:pt x="698843" y="110153"/>
                  <a:pt x="698963" y="97726"/>
                </a:cubicBezTo>
                <a:lnTo>
                  <a:pt x="692629" y="97726"/>
                </a:lnTo>
                <a:cubicBezTo>
                  <a:pt x="691302" y="97726"/>
                  <a:pt x="690156" y="97998"/>
                  <a:pt x="689191" y="98541"/>
                </a:cubicBezTo>
                <a:cubicBezTo>
                  <a:pt x="688226" y="99083"/>
                  <a:pt x="687441" y="99657"/>
                  <a:pt x="686838" y="100260"/>
                </a:cubicBezTo>
                <a:cubicBezTo>
                  <a:pt x="686114" y="100984"/>
                  <a:pt x="685511" y="101768"/>
                  <a:pt x="685028" y="102612"/>
                </a:cubicBezTo>
                <a:cubicBezTo>
                  <a:pt x="683701" y="102371"/>
                  <a:pt x="682133" y="101949"/>
                  <a:pt x="680323" y="101346"/>
                </a:cubicBezTo>
                <a:cubicBezTo>
                  <a:pt x="678755" y="100742"/>
                  <a:pt x="676824" y="99988"/>
                  <a:pt x="674532" y="99083"/>
                </a:cubicBezTo>
                <a:cubicBezTo>
                  <a:pt x="672239" y="98179"/>
                  <a:pt x="669706" y="96882"/>
                  <a:pt x="666931" y="95192"/>
                </a:cubicBezTo>
                <a:cubicBezTo>
                  <a:pt x="667413" y="94710"/>
                  <a:pt x="667896" y="94167"/>
                  <a:pt x="668379" y="93564"/>
                </a:cubicBezTo>
                <a:cubicBezTo>
                  <a:pt x="668741" y="92960"/>
                  <a:pt x="669133" y="92327"/>
                  <a:pt x="669555" y="91663"/>
                </a:cubicBezTo>
                <a:cubicBezTo>
                  <a:pt x="669977" y="91000"/>
                  <a:pt x="670309" y="90306"/>
                  <a:pt x="670550" y="89582"/>
                </a:cubicBezTo>
                <a:lnTo>
                  <a:pt x="673627" y="51578"/>
                </a:lnTo>
                <a:cubicBezTo>
                  <a:pt x="675678" y="51819"/>
                  <a:pt x="677789" y="52120"/>
                  <a:pt x="679961" y="52482"/>
                </a:cubicBezTo>
                <a:cubicBezTo>
                  <a:pt x="681771" y="52724"/>
                  <a:pt x="683792" y="53116"/>
                  <a:pt x="686024" y="53659"/>
                </a:cubicBezTo>
                <a:cubicBezTo>
                  <a:pt x="688256" y="54202"/>
                  <a:pt x="690518" y="54775"/>
                  <a:pt x="692810" y="55378"/>
                </a:cubicBezTo>
                <a:lnTo>
                  <a:pt x="700411" y="55378"/>
                </a:lnTo>
                <a:lnTo>
                  <a:pt x="700411" y="16649"/>
                </a:lnTo>
                <a:lnTo>
                  <a:pt x="667655" y="16649"/>
                </a:lnTo>
                <a:lnTo>
                  <a:pt x="667112" y="14840"/>
                </a:lnTo>
                <a:lnTo>
                  <a:pt x="696973" y="14840"/>
                </a:lnTo>
                <a:cubicBezTo>
                  <a:pt x="698421" y="14840"/>
                  <a:pt x="699687" y="14176"/>
                  <a:pt x="700773" y="12849"/>
                </a:cubicBezTo>
                <a:cubicBezTo>
                  <a:pt x="701256" y="12246"/>
                  <a:pt x="701738" y="11522"/>
                  <a:pt x="702221" y="10677"/>
                </a:cubicBezTo>
                <a:close/>
                <a:moveTo>
                  <a:pt x="774792" y="10496"/>
                </a:moveTo>
                <a:cubicBezTo>
                  <a:pt x="776843" y="10979"/>
                  <a:pt x="778954" y="11461"/>
                  <a:pt x="781126" y="11944"/>
                </a:cubicBezTo>
                <a:cubicBezTo>
                  <a:pt x="782936" y="12427"/>
                  <a:pt x="784926" y="12909"/>
                  <a:pt x="787098" y="13392"/>
                </a:cubicBezTo>
                <a:cubicBezTo>
                  <a:pt x="789270" y="13874"/>
                  <a:pt x="791261" y="14417"/>
                  <a:pt x="793070" y="15021"/>
                </a:cubicBezTo>
                <a:cubicBezTo>
                  <a:pt x="792708" y="16468"/>
                  <a:pt x="792346" y="17856"/>
                  <a:pt x="791984" y="19183"/>
                </a:cubicBezTo>
                <a:cubicBezTo>
                  <a:pt x="791381" y="21837"/>
                  <a:pt x="791080" y="24552"/>
                  <a:pt x="791080" y="27327"/>
                </a:cubicBezTo>
                <a:lnTo>
                  <a:pt x="791080" y="62074"/>
                </a:lnTo>
                <a:cubicBezTo>
                  <a:pt x="788063" y="62557"/>
                  <a:pt x="785288" y="62919"/>
                  <a:pt x="782755" y="63160"/>
                </a:cubicBezTo>
                <a:cubicBezTo>
                  <a:pt x="780583" y="63401"/>
                  <a:pt x="778532" y="63552"/>
                  <a:pt x="776602" y="63612"/>
                </a:cubicBezTo>
                <a:cubicBezTo>
                  <a:pt x="774671" y="63673"/>
                  <a:pt x="773585" y="63522"/>
                  <a:pt x="773344" y="63160"/>
                </a:cubicBezTo>
                <a:lnTo>
                  <a:pt x="773344" y="55197"/>
                </a:lnTo>
                <a:lnTo>
                  <a:pt x="768458" y="55197"/>
                </a:lnTo>
                <a:lnTo>
                  <a:pt x="768458" y="78362"/>
                </a:lnTo>
                <a:lnTo>
                  <a:pt x="775878" y="78362"/>
                </a:lnTo>
                <a:cubicBezTo>
                  <a:pt x="776602" y="78362"/>
                  <a:pt x="777235" y="78181"/>
                  <a:pt x="777778" y="77819"/>
                </a:cubicBezTo>
                <a:cubicBezTo>
                  <a:pt x="778321" y="77457"/>
                  <a:pt x="778834" y="77035"/>
                  <a:pt x="779316" y="76552"/>
                </a:cubicBezTo>
                <a:cubicBezTo>
                  <a:pt x="779799" y="76069"/>
                  <a:pt x="780221" y="75406"/>
                  <a:pt x="780583" y="74561"/>
                </a:cubicBezTo>
                <a:lnTo>
                  <a:pt x="786917" y="75828"/>
                </a:lnTo>
                <a:cubicBezTo>
                  <a:pt x="788727" y="76190"/>
                  <a:pt x="790688" y="76612"/>
                  <a:pt x="792799" y="77095"/>
                </a:cubicBezTo>
                <a:cubicBezTo>
                  <a:pt x="794910" y="77578"/>
                  <a:pt x="796811" y="78121"/>
                  <a:pt x="798500" y="78724"/>
                </a:cubicBezTo>
                <a:cubicBezTo>
                  <a:pt x="798138" y="80051"/>
                  <a:pt x="797776" y="81378"/>
                  <a:pt x="797414" y="82705"/>
                </a:cubicBezTo>
                <a:cubicBezTo>
                  <a:pt x="796811" y="85360"/>
                  <a:pt x="796509" y="87953"/>
                  <a:pt x="796509" y="90487"/>
                </a:cubicBezTo>
                <a:lnTo>
                  <a:pt x="796509" y="121977"/>
                </a:lnTo>
                <a:cubicBezTo>
                  <a:pt x="793372" y="122459"/>
                  <a:pt x="790537" y="122821"/>
                  <a:pt x="788003" y="123063"/>
                </a:cubicBezTo>
                <a:cubicBezTo>
                  <a:pt x="785831" y="123304"/>
                  <a:pt x="783811" y="123455"/>
                  <a:pt x="781940" y="123515"/>
                </a:cubicBezTo>
                <a:cubicBezTo>
                  <a:pt x="780070" y="123575"/>
                  <a:pt x="779015" y="123425"/>
                  <a:pt x="778773" y="123063"/>
                </a:cubicBezTo>
                <a:lnTo>
                  <a:pt x="778773" y="117814"/>
                </a:lnTo>
                <a:lnTo>
                  <a:pt x="768458" y="117814"/>
                </a:lnTo>
                <a:lnTo>
                  <a:pt x="768458" y="145142"/>
                </a:lnTo>
                <a:cubicBezTo>
                  <a:pt x="771112" y="145021"/>
                  <a:pt x="773555" y="144900"/>
                  <a:pt x="775787" y="144780"/>
                </a:cubicBezTo>
                <a:cubicBezTo>
                  <a:pt x="778019" y="144659"/>
                  <a:pt x="780100" y="144538"/>
                  <a:pt x="782031" y="144418"/>
                </a:cubicBezTo>
                <a:cubicBezTo>
                  <a:pt x="781066" y="142005"/>
                  <a:pt x="780251" y="139712"/>
                  <a:pt x="779588" y="137541"/>
                </a:cubicBezTo>
                <a:cubicBezTo>
                  <a:pt x="778924" y="135369"/>
                  <a:pt x="778291" y="133499"/>
                  <a:pt x="777687" y="131930"/>
                </a:cubicBezTo>
                <a:cubicBezTo>
                  <a:pt x="777084" y="130121"/>
                  <a:pt x="776481" y="128432"/>
                  <a:pt x="775878" y="126863"/>
                </a:cubicBezTo>
                <a:lnTo>
                  <a:pt x="776602" y="126501"/>
                </a:lnTo>
                <a:cubicBezTo>
                  <a:pt x="780824" y="129397"/>
                  <a:pt x="784926" y="132413"/>
                  <a:pt x="788908" y="135550"/>
                </a:cubicBezTo>
                <a:cubicBezTo>
                  <a:pt x="792286" y="138325"/>
                  <a:pt x="795725" y="141371"/>
                  <a:pt x="799223" y="144689"/>
                </a:cubicBezTo>
                <a:cubicBezTo>
                  <a:pt x="802722" y="148007"/>
                  <a:pt x="805618" y="151295"/>
                  <a:pt x="807910" y="154552"/>
                </a:cubicBezTo>
                <a:cubicBezTo>
                  <a:pt x="806221" y="156845"/>
                  <a:pt x="804472" y="159016"/>
                  <a:pt x="802662" y="161067"/>
                </a:cubicBezTo>
                <a:cubicBezTo>
                  <a:pt x="801094" y="162756"/>
                  <a:pt x="799284" y="164536"/>
                  <a:pt x="797233" y="166406"/>
                </a:cubicBezTo>
                <a:cubicBezTo>
                  <a:pt x="795182" y="168276"/>
                  <a:pt x="793131" y="169754"/>
                  <a:pt x="791080" y="170840"/>
                </a:cubicBezTo>
                <a:lnTo>
                  <a:pt x="783841" y="149666"/>
                </a:lnTo>
                <a:cubicBezTo>
                  <a:pt x="778170" y="152441"/>
                  <a:pt x="770298" y="155759"/>
                  <a:pt x="760223" y="159620"/>
                </a:cubicBezTo>
                <a:cubicBezTo>
                  <a:pt x="750149" y="163480"/>
                  <a:pt x="738175" y="166859"/>
                  <a:pt x="724300" y="169754"/>
                </a:cubicBezTo>
                <a:lnTo>
                  <a:pt x="719414" y="147494"/>
                </a:lnTo>
                <a:cubicBezTo>
                  <a:pt x="724481" y="147253"/>
                  <a:pt x="729699" y="147012"/>
                  <a:pt x="735068" y="146770"/>
                </a:cubicBezTo>
                <a:cubicBezTo>
                  <a:pt x="740437" y="146529"/>
                  <a:pt x="745776" y="146288"/>
                  <a:pt x="751084" y="146046"/>
                </a:cubicBezTo>
                <a:lnTo>
                  <a:pt x="751084" y="117814"/>
                </a:lnTo>
                <a:lnTo>
                  <a:pt x="740769" y="117814"/>
                </a:lnTo>
                <a:lnTo>
                  <a:pt x="740769" y="126320"/>
                </a:lnTo>
                <a:cubicBezTo>
                  <a:pt x="737632" y="126682"/>
                  <a:pt x="734857" y="126984"/>
                  <a:pt x="732444" y="127225"/>
                </a:cubicBezTo>
                <a:cubicBezTo>
                  <a:pt x="730272" y="127466"/>
                  <a:pt x="728251" y="127617"/>
                  <a:pt x="726381" y="127678"/>
                </a:cubicBezTo>
                <a:cubicBezTo>
                  <a:pt x="724511" y="127738"/>
                  <a:pt x="723455" y="127587"/>
                  <a:pt x="723214" y="127225"/>
                </a:cubicBezTo>
                <a:lnTo>
                  <a:pt x="723214" y="74742"/>
                </a:lnTo>
                <a:cubicBezTo>
                  <a:pt x="725386" y="74984"/>
                  <a:pt x="727557" y="75285"/>
                  <a:pt x="729729" y="75647"/>
                </a:cubicBezTo>
                <a:cubicBezTo>
                  <a:pt x="731660" y="75889"/>
                  <a:pt x="733771" y="76250"/>
                  <a:pt x="736063" y="76733"/>
                </a:cubicBezTo>
                <a:cubicBezTo>
                  <a:pt x="738356" y="77216"/>
                  <a:pt x="740708" y="77759"/>
                  <a:pt x="743121" y="78362"/>
                </a:cubicBezTo>
                <a:lnTo>
                  <a:pt x="751084" y="78362"/>
                </a:lnTo>
                <a:lnTo>
                  <a:pt x="751084" y="55197"/>
                </a:lnTo>
                <a:lnTo>
                  <a:pt x="746017" y="55197"/>
                </a:lnTo>
                <a:lnTo>
                  <a:pt x="746017" y="64065"/>
                </a:lnTo>
                <a:cubicBezTo>
                  <a:pt x="743001" y="64547"/>
                  <a:pt x="740286" y="64909"/>
                  <a:pt x="737873" y="65151"/>
                </a:cubicBezTo>
                <a:cubicBezTo>
                  <a:pt x="735822" y="65392"/>
                  <a:pt x="733831" y="65543"/>
                  <a:pt x="731901" y="65603"/>
                </a:cubicBezTo>
                <a:cubicBezTo>
                  <a:pt x="729970" y="65663"/>
                  <a:pt x="728885" y="65513"/>
                  <a:pt x="728643" y="65151"/>
                </a:cubicBezTo>
                <a:lnTo>
                  <a:pt x="728643" y="10677"/>
                </a:lnTo>
                <a:cubicBezTo>
                  <a:pt x="730694" y="10918"/>
                  <a:pt x="732806" y="11280"/>
                  <a:pt x="734977" y="11763"/>
                </a:cubicBezTo>
                <a:cubicBezTo>
                  <a:pt x="736908" y="12125"/>
                  <a:pt x="739049" y="12547"/>
                  <a:pt x="741402" y="13030"/>
                </a:cubicBezTo>
                <a:cubicBezTo>
                  <a:pt x="743755" y="13512"/>
                  <a:pt x="746138" y="14055"/>
                  <a:pt x="748551" y="14659"/>
                </a:cubicBezTo>
                <a:lnTo>
                  <a:pt x="769906" y="14659"/>
                </a:lnTo>
                <a:cubicBezTo>
                  <a:pt x="771233" y="14659"/>
                  <a:pt x="772439" y="13995"/>
                  <a:pt x="773525" y="12668"/>
                </a:cubicBezTo>
                <a:cubicBezTo>
                  <a:pt x="774008" y="12065"/>
                  <a:pt x="774430" y="11341"/>
                  <a:pt x="774792" y="10496"/>
                </a:cubicBezTo>
                <a:close/>
                <a:moveTo>
                  <a:pt x="176041" y="10315"/>
                </a:moveTo>
                <a:cubicBezTo>
                  <a:pt x="178937" y="10557"/>
                  <a:pt x="181892" y="10918"/>
                  <a:pt x="184909" y="11401"/>
                </a:cubicBezTo>
                <a:cubicBezTo>
                  <a:pt x="187322" y="11763"/>
                  <a:pt x="189946" y="12246"/>
                  <a:pt x="192781" y="12849"/>
                </a:cubicBezTo>
                <a:cubicBezTo>
                  <a:pt x="195616" y="13452"/>
                  <a:pt x="198059" y="14055"/>
                  <a:pt x="200111" y="14659"/>
                </a:cubicBezTo>
                <a:lnTo>
                  <a:pt x="285712" y="14659"/>
                </a:lnTo>
                <a:cubicBezTo>
                  <a:pt x="286677" y="14659"/>
                  <a:pt x="287703" y="13995"/>
                  <a:pt x="288788" y="12668"/>
                </a:cubicBezTo>
                <a:cubicBezTo>
                  <a:pt x="289271" y="12185"/>
                  <a:pt x="289814" y="11522"/>
                  <a:pt x="290417" y="10677"/>
                </a:cubicBezTo>
                <a:cubicBezTo>
                  <a:pt x="291986" y="11280"/>
                  <a:pt x="293433" y="11884"/>
                  <a:pt x="294761" y="12487"/>
                </a:cubicBezTo>
                <a:cubicBezTo>
                  <a:pt x="297294" y="13693"/>
                  <a:pt x="299466" y="14779"/>
                  <a:pt x="301276" y="15744"/>
                </a:cubicBezTo>
                <a:lnTo>
                  <a:pt x="301276" y="16468"/>
                </a:lnTo>
                <a:lnTo>
                  <a:pt x="195586" y="16468"/>
                </a:lnTo>
                <a:cubicBezTo>
                  <a:pt x="195707" y="26482"/>
                  <a:pt x="195767" y="36255"/>
                  <a:pt x="195767" y="45786"/>
                </a:cubicBezTo>
                <a:cubicBezTo>
                  <a:pt x="195767" y="49888"/>
                  <a:pt x="195767" y="54111"/>
                  <a:pt x="195767" y="58455"/>
                </a:cubicBezTo>
                <a:cubicBezTo>
                  <a:pt x="195767" y="62798"/>
                  <a:pt x="195737" y="67081"/>
                  <a:pt x="195677" y="71304"/>
                </a:cubicBezTo>
                <a:cubicBezTo>
                  <a:pt x="195616" y="75527"/>
                  <a:pt x="195526" y="79568"/>
                  <a:pt x="195405" y="83429"/>
                </a:cubicBezTo>
                <a:cubicBezTo>
                  <a:pt x="195284" y="87290"/>
                  <a:pt x="195164" y="90728"/>
                  <a:pt x="195043" y="93745"/>
                </a:cubicBezTo>
                <a:cubicBezTo>
                  <a:pt x="194319" y="102431"/>
                  <a:pt x="193113" y="110364"/>
                  <a:pt x="191424" y="117543"/>
                </a:cubicBezTo>
                <a:cubicBezTo>
                  <a:pt x="189735" y="124722"/>
                  <a:pt x="187563" y="131478"/>
                  <a:pt x="184909" y="137812"/>
                </a:cubicBezTo>
                <a:cubicBezTo>
                  <a:pt x="182254" y="144146"/>
                  <a:pt x="179087" y="150269"/>
                  <a:pt x="175408" y="156181"/>
                </a:cubicBezTo>
                <a:cubicBezTo>
                  <a:pt x="171728" y="162093"/>
                  <a:pt x="167535" y="168005"/>
                  <a:pt x="162830" y="173917"/>
                </a:cubicBezTo>
                <a:lnTo>
                  <a:pt x="162287" y="173736"/>
                </a:lnTo>
                <a:cubicBezTo>
                  <a:pt x="164579" y="166738"/>
                  <a:pt x="166540" y="159982"/>
                  <a:pt x="168169" y="153466"/>
                </a:cubicBezTo>
                <a:cubicBezTo>
                  <a:pt x="169797" y="146951"/>
                  <a:pt x="171125" y="140436"/>
                  <a:pt x="172150" y="133921"/>
                </a:cubicBezTo>
                <a:cubicBezTo>
                  <a:pt x="173176" y="127406"/>
                  <a:pt x="173990" y="120770"/>
                  <a:pt x="174593" y="114014"/>
                </a:cubicBezTo>
                <a:cubicBezTo>
                  <a:pt x="175196" y="107258"/>
                  <a:pt x="175679" y="100199"/>
                  <a:pt x="176041" y="92840"/>
                </a:cubicBezTo>
                <a:cubicBezTo>
                  <a:pt x="176162" y="89944"/>
                  <a:pt x="176252" y="86566"/>
                  <a:pt x="176312" y="82705"/>
                </a:cubicBezTo>
                <a:cubicBezTo>
                  <a:pt x="176373" y="78844"/>
                  <a:pt x="176433" y="74712"/>
                  <a:pt x="176493" y="70308"/>
                </a:cubicBezTo>
                <a:cubicBezTo>
                  <a:pt x="176554" y="65905"/>
                  <a:pt x="176554" y="61380"/>
                  <a:pt x="176493" y="56735"/>
                </a:cubicBezTo>
                <a:cubicBezTo>
                  <a:pt x="176433" y="52090"/>
                  <a:pt x="176403" y="47536"/>
                  <a:pt x="176403" y="43072"/>
                </a:cubicBezTo>
                <a:cubicBezTo>
                  <a:pt x="176282" y="32696"/>
                  <a:pt x="176162" y="21777"/>
                  <a:pt x="176041" y="10315"/>
                </a:cubicBezTo>
                <a:close/>
                <a:moveTo>
                  <a:pt x="380314" y="9772"/>
                </a:moveTo>
                <a:cubicBezTo>
                  <a:pt x="382486" y="10014"/>
                  <a:pt x="384718" y="10376"/>
                  <a:pt x="387010" y="10858"/>
                </a:cubicBezTo>
                <a:cubicBezTo>
                  <a:pt x="389061" y="11220"/>
                  <a:pt x="391293" y="11642"/>
                  <a:pt x="393706" y="12125"/>
                </a:cubicBezTo>
                <a:cubicBezTo>
                  <a:pt x="396119" y="12608"/>
                  <a:pt x="398532" y="13151"/>
                  <a:pt x="400945" y="13754"/>
                </a:cubicBezTo>
                <a:lnTo>
                  <a:pt x="435511" y="13754"/>
                </a:lnTo>
                <a:cubicBezTo>
                  <a:pt x="436839" y="13754"/>
                  <a:pt x="438045" y="13090"/>
                  <a:pt x="439131" y="11763"/>
                </a:cubicBezTo>
                <a:cubicBezTo>
                  <a:pt x="439613" y="11280"/>
                  <a:pt x="440036" y="10617"/>
                  <a:pt x="440398" y="9772"/>
                </a:cubicBezTo>
                <a:cubicBezTo>
                  <a:pt x="442690" y="10134"/>
                  <a:pt x="444922" y="10557"/>
                  <a:pt x="447094" y="11039"/>
                </a:cubicBezTo>
                <a:cubicBezTo>
                  <a:pt x="449024" y="11401"/>
                  <a:pt x="451075" y="11854"/>
                  <a:pt x="453247" y="12396"/>
                </a:cubicBezTo>
                <a:cubicBezTo>
                  <a:pt x="455419" y="12939"/>
                  <a:pt x="457409" y="13512"/>
                  <a:pt x="459219" y="14116"/>
                </a:cubicBezTo>
                <a:cubicBezTo>
                  <a:pt x="458857" y="15563"/>
                  <a:pt x="458495" y="16951"/>
                  <a:pt x="458133" y="18278"/>
                </a:cubicBezTo>
                <a:cubicBezTo>
                  <a:pt x="457892" y="19605"/>
                  <a:pt x="457651" y="20993"/>
                  <a:pt x="457409" y="22441"/>
                </a:cubicBezTo>
                <a:cubicBezTo>
                  <a:pt x="457168" y="23888"/>
                  <a:pt x="457047" y="25276"/>
                  <a:pt x="457047" y="26603"/>
                </a:cubicBezTo>
                <a:lnTo>
                  <a:pt x="457047" y="99536"/>
                </a:lnTo>
                <a:cubicBezTo>
                  <a:pt x="453911" y="100018"/>
                  <a:pt x="451075" y="100380"/>
                  <a:pt x="448542" y="100622"/>
                </a:cubicBezTo>
                <a:cubicBezTo>
                  <a:pt x="446370" y="100863"/>
                  <a:pt x="444289" y="101014"/>
                  <a:pt x="442298" y="101074"/>
                </a:cubicBezTo>
                <a:cubicBezTo>
                  <a:pt x="440307" y="101135"/>
                  <a:pt x="439191" y="100984"/>
                  <a:pt x="438950" y="100622"/>
                </a:cubicBezTo>
                <a:lnTo>
                  <a:pt x="438950" y="89401"/>
                </a:lnTo>
                <a:lnTo>
                  <a:pt x="427549" y="89401"/>
                </a:lnTo>
                <a:lnTo>
                  <a:pt x="427549" y="124872"/>
                </a:lnTo>
                <a:lnTo>
                  <a:pt x="444741" y="124872"/>
                </a:lnTo>
                <a:cubicBezTo>
                  <a:pt x="445224" y="124872"/>
                  <a:pt x="445706" y="124691"/>
                  <a:pt x="446189" y="124329"/>
                </a:cubicBezTo>
                <a:cubicBezTo>
                  <a:pt x="446672" y="123968"/>
                  <a:pt x="447215" y="123485"/>
                  <a:pt x="447818" y="122882"/>
                </a:cubicBezTo>
                <a:cubicBezTo>
                  <a:pt x="448300" y="122399"/>
                  <a:pt x="448904" y="121735"/>
                  <a:pt x="449627" y="120891"/>
                </a:cubicBezTo>
                <a:cubicBezTo>
                  <a:pt x="451196" y="121494"/>
                  <a:pt x="452644" y="122097"/>
                  <a:pt x="453971" y="122701"/>
                </a:cubicBezTo>
                <a:cubicBezTo>
                  <a:pt x="456504" y="123907"/>
                  <a:pt x="458676" y="124993"/>
                  <a:pt x="460486" y="125958"/>
                </a:cubicBezTo>
                <a:lnTo>
                  <a:pt x="460486" y="126682"/>
                </a:lnTo>
                <a:lnTo>
                  <a:pt x="427549" y="126682"/>
                </a:lnTo>
                <a:lnTo>
                  <a:pt x="427549" y="165592"/>
                </a:lnTo>
                <a:lnTo>
                  <a:pt x="451075" y="165592"/>
                </a:lnTo>
                <a:cubicBezTo>
                  <a:pt x="452041" y="165592"/>
                  <a:pt x="453066" y="164928"/>
                  <a:pt x="454152" y="163601"/>
                </a:cubicBezTo>
                <a:cubicBezTo>
                  <a:pt x="454634" y="163118"/>
                  <a:pt x="455177" y="162455"/>
                  <a:pt x="455781" y="161610"/>
                </a:cubicBezTo>
                <a:cubicBezTo>
                  <a:pt x="457349" y="162214"/>
                  <a:pt x="458797" y="162817"/>
                  <a:pt x="460124" y="163420"/>
                </a:cubicBezTo>
                <a:cubicBezTo>
                  <a:pt x="462658" y="164627"/>
                  <a:pt x="464830" y="165712"/>
                  <a:pt x="466639" y="166678"/>
                </a:cubicBezTo>
                <a:lnTo>
                  <a:pt x="466639" y="167402"/>
                </a:lnTo>
                <a:lnTo>
                  <a:pt x="371446" y="167402"/>
                </a:lnTo>
                <a:lnTo>
                  <a:pt x="370903" y="165592"/>
                </a:lnTo>
                <a:lnTo>
                  <a:pt x="409632" y="165592"/>
                </a:lnTo>
                <a:lnTo>
                  <a:pt x="409632" y="126682"/>
                </a:lnTo>
                <a:lnTo>
                  <a:pt x="380857" y="126682"/>
                </a:lnTo>
                <a:lnTo>
                  <a:pt x="380314" y="124872"/>
                </a:lnTo>
                <a:lnTo>
                  <a:pt x="409632" y="124872"/>
                </a:lnTo>
                <a:lnTo>
                  <a:pt x="409632" y="89401"/>
                </a:lnTo>
                <a:lnTo>
                  <a:pt x="398231" y="89401"/>
                </a:lnTo>
                <a:lnTo>
                  <a:pt x="398231" y="100803"/>
                </a:lnTo>
                <a:cubicBezTo>
                  <a:pt x="395094" y="101285"/>
                  <a:pt x="392258" y="101647"/>
                  <a:pt x="389725" y="101889"/>
                </a:cubicBezTo>
                <a:cubicBezTo>
                  <a:pt x="387553" y="102130"/>
                  <a:pt x="385502" y="102281"/>
                  <a:pt x="383572" y="102341"/>
                </a:cubicBezTo>
                <a:cubicBezTo>
                  <a:pt x="381641" y="102401"/>
                  <a:pt x="380555" y="102251"/>
                  <a:pt x="380314" y="101889"/>
                </a:cubicBezTo>
                <a:close/>
                <a:moveTo>
                  <a:pt x="8144" y="8325"/>
                </a:moveTo>
                <a:cubicBezTo>
                  <a:pt x="12125" y="9290"/>
                  <a:pt x="16167" y="10557"/>
                  <a:pt x="20269" y="12125"/>
                </a:cubicBezTo>
                <a:cubicBezTo>
                  <a:pt x="23768" y="13573"/>
                  <a:pt x="27659" y="15473"/>
                  <a:pt x="31942" y="17826"/>
                </a:cubicBezTo>
                <a:cubicBezTo>
                  <a:pt x="36225" y="20178"/>
                  <a:pt x="40357" y="23285"/>
                  <a:pt x="44339" y="27146"/>
                </a:cubicBezTo>
                <a:cubicBezTo>
                  <a:pt x="43374" y="29559"/>
                  <a:pt x="42288" y="31851"/>
                  <a:pt x="41081" y="34023"/>
                </a:cubicBezTo>
                <a:cubicBezTo>
                  <a:pt x="39995" y="35953"/>
                  <a:pt x="38729" y="38035"/>
                  <a:pt x="37281" y="40267"/>
                </a:cubicBezTo>
                <a:cubicBezTo>
                  <a:pt x="35833" y="42499"/>
                  <a:pt x="34144" y="44459"/>
                  <a:pt x="32213" y="46148"/>
                </a:cubicBezTo>
                <a:cubicBezTo>
                  <a:pt x="28715" y="40719"/>
                  <a:pt x="25517" y="35742"/>
                  <a:pt x="22622" y="31218"/>
                </a:cubicBezTo>
                <a:cubicBezTo>
                  <a:pt x="19726" y="26693"/>
                  <a:pt x="17132" y="22742"/>
                  <a:pt x="14840" y="19364"/>
                </a:cubicBezTo>
                <a:cubicBezTo>
                  <a:pt x="12186" y="15383"/>
                  <a:pt x="9773" y="11823"/>
                  <a:pt x="7601" y="8686"/>
                </a:cubicBezTo>
                <a:close/>
                <a:moveTo>
                  <a:pt x="915181" y="5248"/>
                </a:moveTo>
                <a:cubicBezTo>
                  <a:pt x="917715" y="5489"/>
                  <a:pt x="920308" y="5731"/>
                  <a:pt x="922963" y="5972"/>
                </a:cubicBezTo>
                <a:cubicBezTo>
                  <a:pt x="925255" y="6213"/>
                  <a:pt x="927759" y="6485"/>
                  <a:pt x="930473" y="6786"/>
                </a:cubicBezTo>
                <a:cubicBezTo>
                  <a:pt x="933188" y="7088"/>
                  <a:pt x="935933" y="7540"/>
                  <a:pt x="938708" y="8144"/>
                </a:cubicBezTo>
                <a:lnTo>
                  <a:pt x="938708" y="9410"/>
                </a:lnTo>
                <a:lnTo>
                  <a:pt x="934545" y="10496"/>
                </a:lnTo>
                <a:cubicBezTo>
                  <a:pt x="934063" y="15202"/>
                  <a:pt x="933520" y="19786"/>
                  <a:pt x="932916" y="24250"/>
                </a:cubicBezTo>
                <a:cubicBezTo>
                  <a:pt x="932313" y="28714"/>
                  <a:pt x="931529" y="33058"/>
                  <a:pt x="930564" y="37280"/>
                </a:cubicBezTo>
                <a:lnTo>
                  <a:pt x="955176" y="37280"/>
                </a:lnTo>
                <a:cubicBezTo>
                  <a:pt x="956021" y="37280"/>
                  <a:pt x="956986" y="36617"/>
                  <a:pt x="958072" y="35290"/>
                </a:cubicBezTo>
                <a:cubicBezTo>
                  <a:pt x="958554" y="34807"/>
                  <a:pt x="959097" y="34144"/>
                  <a:pt x="959701" y="33299"/>
                </a:cubicBezTo>
                <a:cubicBezTo>
                  <a:pt x="961149" y="33902"/>
                  <a:pt x="962536" y="34506"/>
                  <a:pt x="963863" y="35109"/>
                </a:cubicBezTo>
                <a:cubicBezTo>
                  <a:pt x="964949" y="35712"/>
                  <a:pt x="966095" y="36285"/>
                  <a:pt x="967302" y="36828"/>
                </a:cubicBezTo>
                <a:cubicBezTo>
                  <a:pt x="968508" y="37371"/>
                  <a:pt x="969473" y="37884"/>
                  <a:pt x="970197" y="38366"/>
                </a:cubicBezTo>
                <a:lnTo>
                  <a:pt x="970197" y="39090"/>
                </a:lnTo>
                <a:lnTo>
                  <a:pt x="958434" y="39090"/>
                </a:lnTo>
                <a:cubicBezTo>
                  <a:pt x="957951" y="54292"/>
                  <a:pt x="956443" y="68499"/>
                  <a:pt x="953909" y="81710"/>
                </a:cubicBezTo>
                <a:cubicBezTo>
                  <a:pt x="951376" y="94921"/>
                  <a:pt x="947394" y="107197"/>
                  <a:pt x="941965" y="118538"/>
                </a:cubicBezTo>
                <a:cubicBezTo>
                  <a:pt x="946188" y="125295"/>
                  <a:pt x="950742" y="131387"/>
                  <a:pt x="955629" y="136817"/>
                </a:cubicBezTo>
                <a:cubicBezTo>
                  <a:pt x="960515" y="142246"/>
                  <a:pt x="965733" y="147796"/>
                  <a:pt x="971283" y="153466"/>
                </a:cubicBezTo>
                <a:lnTo>
                  <a:pt x="971283" y="154009"/>
                </a:lnTo>
                <a:cubicBezTo>
                  <a:pt x="970318" y="155578"/>
                  <a:pt x="969232" y="157086"/>
                  <a:pt x="968026" y="158534"/>
                </a:cubicBezTo>
                <a:cubicBezTo>
                  <a:pt x="967060" y="159861"/>
                  <a:pt x="965975" y="161309"/>
                  <a:pt x="964768" y="162877"/>
                </a:cubicBezTo>
                <a:cubicBezTo>
                  <a:pt x="963561" y="164446"/>
                  <a:pt x="962415" y="166074"/>
                  <a:pt x="961329" y="167763"/>
                </a:cubicBezTo>
                <a:cubicBezTo>
                  <a:pt x="960364" y="169091"/>
                  <a:pt x="959128" y="169754"/>
                  <a:pt x="957619" y="169754"/>
                </a:cubicBezTo>
                <a:cubicBezTo>
                  <a:pt x="956111" y="169754"/>
                  <a:pt x="954875" y="169211"/>
                  <a:pt x="953909" y="168125"/>
                </a:cubicBezTo>
                <a:cubicBezTo>
                  <a:pt x="944861" y="158232"/>
                  <a:pt x="937742" y="147072"/>
                  <a:pt x="932555" y="134645"/>
                </a:cubicBezTo>
                <a:cubicBezTo>
                  <a:pt x="927004" y="142608"/>
                  <a:pt x="920489" y="149817"/>
                  <a:pt x="913009" y="156272"/>
                </a:cubicBezTo>
                <a:cubicBezTo>
                  <a:pt x="905529" y="162726"/>
                  <a:pt x="896661" y="168487"/>
                  <a:pt x="886406" y="173555"/>
                </a:cubicBezTo>
                <a:lnTo>
                  <a:pt x="885863" y="173193"/>
                </a:lnTo>
                <a:cubicBezTo>
                  <a:pt x="895274" y="164144"/>
                  <a:pt x="903267" y="154944"/>
                  <a:pt x="909842" y="145594"/>
                </a:cubicBezTo>
                <a:cubicBezTo>
                  <a:pt x="916418" y="136244"/>
                  <a:pt x="921817" y="126260"/>
                  <a:pt x="926039" y="115643"/>
                </a:cubicBezTo>
                <a:cubicBezTo>
                  <a:pt x="924109" y="108766"/>
                  <a:pt x="922601" y="101647"/>
                  <a:pt x="921515" y="94288"/>
                </a:cubicBezTo>
                <a:cubicBezTo>
                  <a:pt x="920429" y="86928"/>
                  <a:pt x="919705" y="79327"/>
                  <a:pt x="919343" y="71485"/>
                </a:cubicBezTo>
                <a:cubicBezTo>
                  <a:pt x="914638" y="81378"/>
                  <a:pt x="909269" y="90186"/>
                  <a:pt x="903236" y="97907"/>
                </a:cubicBezTo>
                <a:lnTo>
                  <a:pt x="902513" y="97726"/>
                </a:lnTo>
                <a:cubicBezTo>
                  <a:pt x="903719" y="92900"/>
                  <a:pt x="904865" y="87863"/>
                  <a:pt x="905951" y="82615"/>
                </a:cubicBezTo>
                <a:cubicBezTo>
                  <a:pt x="907037" y="77366"/>
                  <a:pt x="908002" y="72118"/>
                  <a:pt x="908847" y="66870"/>
                </a:cubicBezTo>
                <a:cubicBezTo>
                  <a:pt x="909691" y="61622"/>
                  <a:pt x="910415" y="56464"/>
                  <a:pt x="911018" y="51397"/>
                </a:cubicBezTo>
                <a:cubicBezTo>
                  <a:pt x="911622" y="46329"/>
                  <a:pt x="912165" y="41503"/>
                  <a:pt x="912647" y="36919"/>
                </a:cubicBezTo>
                <a:cubicBezTo>
                  <a:pt x="913733" y="26181"/>
                  <a:pt x="914578" y="15624"/>
                  <a:pt x="915181" y="5248"/>
                </a:cubicBezTo>
                <a:close/>
                <a:moveTo>
                  <a:pt x="862155" y="4524"/>
                </a:moveTo>
                <a:cubicBezTo>
                  <a:pt x="864447" y="4645"/>
                  <a:pt x="866800" y="4826"/>
                  <a:pt x="869213" y="5067"/>
                </a:cubicBezTo>
                <a:cubicBezTo>
                  <a:pt x="873677" y="5429"/>
                  <a:pt x="878443" y="6092"/>
                  <a:pt x="883510" y="7058"/>
                </a:cubicBezTo>
                <a:lnTo>
                  <a:pt x="883510" y="8325"/>
                </a:lnTo>
                <a:lnTo>
                  <a:pt x="879167" y="9410"/>
                </a:lnTo>
                <a:lnTo>
                  <a:pt x="879167" y="39995"/>
                </a:lnTo>
                <a:lnTo>
                  <a:pt x="880072" y="39995"/>
                </a:lnTo>
                <a:cubicBezTo>
                  <a:pt x="881640" y="36496"/>
                  <a:pt x="883058" y="32877"/>
                  <a:pt x="884325" y="29137"/>
                </a:cubicBezTo>
                <a:cubicBezTo>
                  <a:pt x="885591" y="25396"/>
                  <a:pt x="886707" y="21958"/>
                  <a:pt x="887673" y="18821"/>
                </a:cubicBezTo>
                <a:cubicBezTo>
                  <a:pt x="888759" y="15202"/>
                  <a:pt x="889784" y="11642"/>
                  <a:pt x="890749" y="8144"/>
                </a:cubicBezTo>
                <a:cubicBezTo>
                  <a:pt x="893042" y="8747"/>
                  <a:pt x="895274" y="9350"/>
                  <a:pt x="897445" y="9953"/>
                </a:cubicBezTo>
                <a:cubicBezTo>
                  <a:pt x="899376" y="10557"/>
                  <a:pt x="901487" y="11250"/>
                  <a:pt x="903779" y="12034"/>
                </a:cubicBezTo>
                <a:cubicBezTo>
                  <a:pt x="906072" y="12819"/>
                  <a:pt x="908304" y="13754"/>
                  <a:pt x="910475" y="14840"/>
                </a:cubicBezTo>
                <a:lnTo>
                  <a:pt x="910114" y="15925"/>
                </a:lnTo>
                <a:lnTo>
                  <a:pt x="905770" y="16287"/>
                </a:lnTo>
                <a:cubicBezTo>
                  <a:pt x="903719" y="20269"/>
                  <a:pt x="900733" y="24371"/>
                  <a:pt x="896812" y="28594"/>
                </a:cubicBezTo>
                <a:cubicBezTo>
                  <a:pt x="892891" y="32816"/>
                  <a:pt x="888095" y="36617"/>
                  <a:pt x="882424" y="39995"/>
                </a:cubicBezTo>
                <a:lnTo>
                  <a:pt x="893826" y="39995"/>
                </a:lnTo>
                <a:cubicBezTo>
                  <a:pt x="894791" y="39995"/>
                  <a:pt x="895817" y="39332"/>
                  <a:pt x="896902" y="38004"/>
                </a:cubicBezTo>
                <a:cubicBezTo>
                  <a:pt x="897385" y="37522"/>
                  <a:pt x="897928" y="36858"/>
                  <a:pt x="898531" y="36014"/>
                </a:cubicBezTo>
                <a:cubicBezTo>
                  <a:pt x="900100" y="36617"/>
                  <a:pt x="901547" y="37220"/>
                  <a:pt x="902875" y="37823"/>
                </a:cubicBezTo>
                <a:cubicBezTo>
                  <a:pt x="905408" y="39030"/>
                  <a:pt x="907580" y="40116"/>
                  <a:pt x="909390" y="41081"/>
                </a:cubicBezTo>
                <a:lnTo>
                  <a:pt x="909390" y="41805"/>
                </a:lnTo>
                <a:lnTo>
                  <a:pt x="879167" y="41805"/>
                </a:lnTo>
                <a:lnTo>
                  <a:pt x="879167" y="44339"/>
                </a:lnTo>
                <a:cubicBezTo>
                  <a:pt x="879770" y="44700"/>
                  <a:pt x="881218" y="45545"/>
                  <a:pt x="883510" y="46872"/>
                </a:cubicBezTo>
                <a:cubicBezTo>
                  <a:pt x="885803" y="48199"/>
                  <a:pt x="888366" y="49888"/>
                  <a:pt x="891202" y="51939"/>
                </a:cubicBezTo>
                <a:cubicBezTo>
                  <a:pt x="894037" y="53991"/>
                  <a:pt x="896902" y="56373"/>
                  <a:pt x="899798" y="59088"/>
                </a:cubicBezTo>
                <a:cubicBezTo>
                  <a:pt x="902694" y="61803"/>
                  <a:pt x="905046" y="64668"/>
                  <a:pt x="906856" y="67684"/>
                </a:cubicBezTo>
                <a:cubicBezTo>
                  <a:pt x="905891" y="69615"/>
                  <a:pt x="904745" y="71545"/>
                  <a:pt x="903417" y="73475"/>
                </a:cubicBezTo>
                <a:cubicBezTo>
                  <a:pt x="902211" y="75165"/>
                  <a:pt x="900763" y="76884"/>
                  <a:pt x="899074" y="78633"/>
                </a:cubicBezTo>
                <a:cubicBezTo>
                  <a:pt x="897385" y="80383"/>
                  <a:pt x="895455" y="81921"/>
                  <a:pt x="893283" y="83248"/>
                </a:cubicBezTo>
                <a:cubicBezTo>
                  <a:pt x="890629" y="75768"/>
                  <a:pt x="887974" y="68861"/>
                  <a:pt x="885320" y="62527"/>
                </a:cubicBezTo>
                <a:cubicBezTo>
                  <a:pt x="882666" y="56192"/>
                  <a:pt x="880615" y="51397"/>
                  <a:pt x="879167" y="48139"/>
                </a:cubicBezTo>
                <a:lnTo>
                  <a:pt x="879167" y="80172"/>
                </a:lnTo>
                <a:cubicBezTo>
                  <a:pt x="876151" y="80654"/>
                  <a:pt x="873496" y="81016"/>
                  <a:pt x="871204" y="81257"/>
                </a:cubicBezTo>
                <a:cubicBezTo>
                  <a:pt x="869153" y="81499"/>
                  <a:pt x="867222" y="81619"/>
                  <a:pt x="865413" y="81619"/>
                </a:cubicBezTo>
                <a:cubicBezTo>
                  <a:pt x="863603" y="81619"/>
                  <a:pt x="862517" y="81438"/>
                  <a:pt x="862155" y="81076"/>
                </a:cubicBezTo>
                <a:lnTo>
                  <a:pt x="862155" y="63160"/>
                </a:lnTo>
                <a:cubicBezTo>
                  <a:pt x="858415" y="68951"/>
                  <a:pt x="853830" y="74350"/>
                  <a:pt x="848401" y="79357"/>
                </a:cubicBezTo>
                <a:cubicBezTo>
                  <a:pt x="842972" y="84364"/>
                  <a:pt x="837000" y="88798"/>
                  <a:pt x="830485" y="92659"/>
                </a:cubicBezTo>
                <a:lnTo>
                  <a:pt x="829761" y="92478"/>
                </a:lnTo>
                <a:cubicBezTo>
                  <a:pt x="833259" y="86807"/>
                  <a:pt x="836366" y="81107"/>
                  <a:pt x="839081" y="75376"/>
                </a:cubicBezTo>
                <a:cubicBezTo>
                  <a:pt x="841795" y="69645"/>
                  <a:pt x="844118" y="64427"/>
                  <a:pt x="846048" y="59721"/>
                </a:cubicBezTo>
                <a:cubicBezTo>
                  <a:pt x="848220" y="54172"/>
                  <a:pt x="850150" y="48863"/>
                  <a:pt x="851840" y="43796"/>
                </a:cubicBezTo>
                <a:cubicBezTo>
                  <a:pt x="852684" y="44037"/>
                  <a:pt x="853649" y="44278"/>
                  <a:pt x="854735" y="44519"/>
                </a:cubicBezTo>
                <a:cubicBezTo>
                  <a:pt x="855700" y="44761"/>
                  <a:pt x="856816" y="45002"/>
                  <a:pt x="858083" y="45243"/>
                </a:cubicBezTo>
                <a:cubicBezTo>
                  <a:pt x="859350" y="45485"/>
                  <a:pt x="860707" y="45786"/>
                  <a:pt x="862155" y="46148"/>
                </a:cubicBezTo>
                <a:lnTo>
                  <a:pt x="862155" y="41805"/>
                </a:lnTo>
                <a:lnTo>
                  <a:pt x="829580" y="41805"/>
                </a:lnTo>
                <a:lnTo>
                  <a:pt x="829037" y="39995"/>
                </a:lnTo>
                <a:lnTo>
                  <a:pt x="847858" y="39995"/>
                </a:lnTo>
                <a:cubicBezTo>
                  <a:pt x="846531" y="35772"/>
                  <a:pt x="845204" y="31881"/>
                  <a:pt x="843877" y="28322"/>
                </a:cubicBezTo>
                <a:cubicBezTo>
                  <a:pt x="842550" y="24763"/>
                  <a:pt x="841403" y="21656"/>
                  <a:pt x="840438" y="19002"/>
                </a:cubicBezTo>
                <a:cubicBezTo>
                  <a:pt x="839111" y="15865"/>
                  <a:pt x="837965" y="13030"/>
                  <a:pt x="837000" y="10496"/>
                </a:cubicBezTo>
                <a:lnTo>
                  <a:pt x="837905" y="10134"/>
                </a:lnTo>
                <a:cubicBezTo>
                  <a:pt x="840800" y="11341"/>
                  <a:pt x="843696" y="12789"/>
                  <a:pt x="846591" y="14478"/>
                </a:cubicBezTo>
                <a:cubicBezTo>
                  <a:pt x="849004" y="15925"/>
                  <a:pt x="851508" y="17705"/>
                  <a:pt x="854102" y="19816"/>
                </a:cubicBezTo>
                <a:cubicBezTo>
                  <a:pt x="856696" y="21928"/>
                  <a:pt x="858958" y="24311"/>
                  <a:pt x="860888" y="26965"/>
                </a:cubicBezTo>
                <a:cubicBezTo>
                  <a:pt x="860164" y="28533"/>
                  <a:pt x="859260" y="30041"/>
                  <a:pt x="858174" y="31489"/>
                </a:cubicBezTo>
                <a:cubicBezTo>
                  <a:pt x="857208" y="32816"/>
                  <a:pt x="856062" y="34234"/>
                  <a:pt x="854735" y="35742"/>
                </a:cubicBezTo>
                <a:cubicBezTo>
                  <a:pt x="853408" y="37250"/>
                  <a:pt x="851840" y="38668"/>
                  <a:pt x="850030" y="39995"/>
                </a:cubicBezTo>
                <a:lnTo>
                  <a:pt x="862155" y="39995"/>
                </a:lnTo>
                <a:close/>
                <a:moveTo>
                  <a:pt x="61350" y="4162"/>
                </a:moveTo>
                <a:lnTo>
                  <a:pt x="61893" y="4162"/>
                </a:lnTo>
                <a:cubicBezTo>
                  <a:pt x="62014" y="5127"/>
                  <a:pt x="62135" y="6213"/>
                  <a:pt x="62255" y="7420"/>
                </a:cubicBezTo>
                <a:cubicBezTo>
                  <a:pt x="62376" y="8385"/>
                  <a:pt x="62497" y="9561"/>
                  <a:pt x="62617" y="10949"/>
                </a:cubicBezTo>
                <a:cubicBezTo>
                  <a:pt x="62738" y="12336"/>
                  <a:pt x="62859" y="13874"/>
                  <a:pt x="62979" y="15563"/>
                </a:cubicBezTo>
                <a:lnTo>
                  <a:pt x="120167" y="15563"/>
                </a:lnTo>
                <a:cubicBezTo>
                  <a:pt x="120891" y="15322"/>
                  <a:pt x="121615" y="14659"/>
                  <a:pt x="122339" y="13573"/>
                </a:cubicBezTo>
                <a:cubicBezTo>
                  <a:pt x="122701" y="13090"/>
                  <a:pt x="123063" y="12547"/>
                  <a:pt x="123425" y="11944"/>
                </a:cubicBezTo>
                <a:cubicBezTo>
                  <a:pt x="125717" y="12547"/>
                  <a:pt x="128130" y="13211"/>
                  <a:pt x="130664" y="13935"/>
                </a:cubicBezTo>
                <a:cubicBezTo>
                  <a:pt x="132715" y="14659"/>
                  <a:pt x="135068" y="15533"/>
                  <a:pt x="137722" y="16559"/>
                </a:cubicBezTo>
                <a:cubicBezTo>
                  <a:pt x="140376" y="17584"/>
                  <a:pt x="142910" y="18821"/>
                  <a:pt x="145323" y="20269"/>
                </a:cubicBezTo>
                <a:lnTo>
                  <a:pt x="144961" y="20812"/>
                </a:lnTo>
                <a:cubicBezTo>
                  <a:pt x="144358" y="20812"/>
                  <a:pt x="143815" y="20932"/>
                  <a:pt x="143332" y="21174"/>
                </a:cubicBezTo>
                <a:cubicBezTo>
                  <a:pt x="142488" y="21536"/>
                  <a:pt x="141643" y="22018"/>
                  <a:pt x="140798" y="22622"/>
                </a:cubicBezTo>
                <a:cubicBezTo>
                  <a:pt x="139471" y="24311"/>
                  <a:pt x="137933" y="26000"/>
                  <a:pt x="136184" y="27689"/>
                </a:cubicBezTo>
                <a:cubicBezTo>
                  <a:pt x="134434" y="29378"/>
                  <a:pt x="132594" y="31007"/>
                  <a:pt x="130664" y="32575"/>
                </a:cubicBezTo>
                <a:cubicBezTo>
                  <a:pt x="128733" y="34144"/>
                  <a:pt x="126803" y="35591"/>
                  <a:pt x="124873" y="36919"/>
                </a:cubicBezTo>
                <a:cubicBezTo>
                  <a:pt x="122942" y="38246"/>
                  <a:pt x="121072" y="39332"/>
                  <a:pt x="119262" y="40176"/>
                </a:cubicBezTo>
                <a:cubicBezTo>
                  <a:pt x="122399" y="41986"/>
                  <a:pt x="125476" y="44067"/>
                  <a:pt x="128492" y="46420"/>
                </a:cubicBezTo>
                <a:cubicBezTo>
                  <a:pt x="131508" y="48772"/>
                  <a:pt x="134102" y="51336"/>
                  <a:pt x="136274" y="54111"/>
                </a:cubicBezTo>
                <a:cubicBezTo>
                  <a:pt x="134947" y="56404"/>
                  <a:pt x="133620" y="58636"/>
                  <a:pt x="132293" y="60807"/>
                </a:cubicBezTo>
                <a:cubicBezTo>
                  <a:pt x="130965" y="62617"/>
                  <a:pt x="129518" y="64487"/>
                  <a:pt x="127949" y="66417"/>
                </a:cubicBezTo>
                <a:cubicBezTo>
                  <a:pt x="126381" y="68348"/>
                  <a:pt x="124571" y="69977"/>
                  <a:pt x="122520" y="71304"/>
                </a:cubicBezTo>
                <a:cubicBezTo>
                  <a:pt x="120228" y="66478"/>
                  <a:pt x="117784" y="61712"/>
                  <a:pt x="115191" y="57007"/>
                </a:cubicBezTo>
                <a:cubicBezTo>
                  <a:pt x="112597" y="52301"/>
                  <a:pt x="110153" y="48079"/>
                  <a:pt x="107861" y="44339"/>
                </a:cubicBezTo>
                <a:cubicBezTo>
                  <a:pt x="105207" y="39995"/>
                  <a:pt x="102613" y="35833"/>
                  <a:pt x="100079" y="31851"/>
                </a:cubicBezTo>
                <a:lnTo>
                  <a:pt x="100622" y="31489"/>
                </a:lnTo>
                <a:cubicBezTo>
                  <a:pt x="102190" y="32093"/>
                  <a:pt x="103880" y="32756"/>
                  <a:pt x="105689" y="33480"/>
                </a:cubicBezTo>
                <a:cubicBezTo>
                  <a:pt x="107258" y="34083"/>
                  <a:pt x="109067" y="34868"/>
                  <a:pt x="111119" y="35833"/>
                </a:cubicBezTo>
                <a:cubicBezTo>
                  <a:pt x="113170" y="36798"/>
                  <a:pt x="115341" y="37944"/>
                  <a:pt x="117634" y="39271"/>
                </a:cubicBezTo>
                <a:cubicBezTo>
                  <a:pt x="118116" y="37220"/>
                  <a:pt x="118569" y="35048"/>
                  <a:pt x="118991" y="32756"/>
                </a:cubicBezTo>
                <a:cubicBezTo>
                  <a:pt x="119413" y="30464"/>
                  <a:pt x="119805" y="28292"/>
                  <a:pt x="120167" y="26241"/>
                </a:cubicBezTo>
                <a:cubicBezTo>
                  <a:pt x="120529" y="24190"/>
                  <a:pt x="120861" y="22380"/>
                  <a:pt x="121163" y="20812"/>
                </a:cubicBezTo>
                <a:cubicBezTo>
                  <a:pt x="121464" y="19243"/>
                  <a:pt x="121615" y="18097"/>
                  <a:pt x="121615" y="17373"/>
                </a:cubicBezTo>
                <a:lnTo>
                  <a:pt x="63160" y="17373"/>
                </a:lnTo>
                <a:cubicBezTo>
                  <a:pt x="63402" y="21958"/>
                  <a:pt x="63371" y="26844"/>
                  <a:pt x="63070" y="32032"/>
                </a:cubicBezTo>
                <a:cubicBezTo>
                  <a:pt x="62768" y="37220"/>
                  <a:pt x="61833" y="41745"/>
                  <a:pt x="60265" y="45605"/>
                </a:cubicBezTo>
                <a:cubicBezTo>
                  <a:pt x="58093" y="44640"/>
                  <a:pt x="55982" y="43494"/>
                  <a:pt x="53931" y="42167"/>
                </a:cubicBezTo>
                <a:cubicBezTo>
                  <a:pt x="52241" y="41081"/>
                  <a:pt x="50432" y="39814"/>
                  <a:pt x="48501" y="38366"/>
                </a:cubicBezTo>
                <a:cubicBezTo>
                  <a:pt x="46571" y="36919"/>
                  <a:pt x="44942" y="35229"/>
                  <a:pt x="43615" y="33299"/>
                </a:cubicBezTo>
                <a:cubicBezTo>
                  <a:pt x="46390" y="30283"/>
                  <a:pt x="48833" y="27086"/>
                  <a:pt x="50944" y="23707"/>
                </a:cubicBezTo>
                <a:cubicBezTo>
                  <a:pt x="53056" y="20329"/>
                  <a:pt x="54896" y="17192"/>
                  <a:pt x="56464" y="14297"/>
                </a:cubicBezTo>
                <a:cubicBezTo>
                  <a:pt x="58274" y="10918"/>
                  <a:pt x="59903" y="7540"/>
                  <a:pt x="61350" y="4162"/>
                </a:cubicBezTo>
                <a:close/>
                <a:moveTo>
                  <a:pt x="2192779" y="2714"/>
                </a:moveTo>
                <a:cubicBezTo>
                  <a:pt x="2195674" y="2835"/>
                  <a:pt x="2198630" y="3016"/>
                  <a:pt x="2201647" y="3257"/>
                </a:cubicBezTo>
                <a:cubicBezTo>
                  <a:pt x="2204180" y="3499"/>
                  <a:pt x="2206865" y="3770"/>
                  <a:pt x="2209700" y="4072"/>
                </a:cubicBezTo>
                <a:cubicBezTo>
                  <a:pt x="2212535" y="4373"/>
                  <a:pt x="2215159" y="4765"/>
                  <a:pt x="2217572" y="5248"/>
                </a:cubicBezTo>
                <a:lnTo>
                  <a:pt x="2217572" y="6515"/>
                </a:lnTo>
                <a:lnTo>
                  <a:pt x="2213229" y="7601"/>
                </a:lnTo>
                <a:lnTo>
                  <a:pt x="2213229" y="33480"/>
                </a:lnTo>
                <a:lnTo>
                  <a:pt x="2246347" y="33480"/>
                </a:lnTo>
                <a:cubicBezTo>
                  <a:pt x="2247312" y="33480"/>
                  <a:pt x="2248338" y="32816"/>
                  <a:pt x="2249424" y="31489"/>
                </a:cubicBezTo>
                <a:cubicBezTo>
                  <a:pt x="2249906" y="31007"/>
                  <a:pt x="2250449" y="30343"/>
                  <a:pt x="2251053" y="29499"/>
                </a:cubicBezTo>
                <a:cubicBezTo>
                  <a:pt x="2252621" y="30102"/>
                  <a:pt x="2254069" y="30705"/>
                  <a:pt x="2255396" y="31308"/>
                </a:cubicBezTo>
                <a:cubicBezTo>
                  <a:pt x="2257930" y="32515"/>
                  <a:pt x="2260101" y="33601"/>
                  <a:pt x="2261911" y="34566"/>
                </a:cubicBezTo>
                <a:lnTo>
                  <a:pt x="2261911" y="35290"/>
                </a:lnTo>
                <a:lnTo>
                  <a:pt x="2213229" y="35290"/>
                </a:lnTo>
                <a:lnTo>
                  <a:pt x="2213229" y="78543"/>
                </a:lnTo>
                <a:lnTo>
                  <a:pt x="2257025" y="78543"/>
                </a:lnTo>
                <a:cubicBezTo>
                  <a:pt x="2257990" y="78543"/>
                  <a:pt x="2259015" y="77879"/>
                  <a:pt x="2260101" y="76552"/>
                </a:cubicBezTo>
                <a:cubicBezTo>
                  <a:pt x="2260584" y="76069"/>
                  <a:pt x="2261127" y="75406"/>
                  <a:pt x="2261730" y="74561"/>
                </a:cubicBezTo>
                <a:cubicBezTo>
                  <a:pt x="2263299" y="75165"/>
                  <a:pt x="2264746" y="75768"/>
                  <a:pt x="2266073" y="76371"/>
                </a:cubicBezTo>
                <a:cubicBezTo>
                  <a:pt x="2268607" y="77578"/>
                  <a:pt x="2270779" y="78663"/>
                  <a:pt x="2272589" y="79629"/>
                </a:cubicBezTo>
                <a:lnTo>
                  <a:pt x="2272589" y="80353"/>
                </a:lnTo>
                <a:lnTo>
                  <a:pt x="2218839" y="80353"/>
                </a:lnTo>
                <a:cubicBezTo>
                  <a:pt x="2226078" y="93262"/>
                  <a:pt x="2234101" y="104151"/>
                  <a:pt x="2242909" y="113019"/>
                </a:cubicBezTo>
                <a:cubicBezTo>
                  <a:pt x="2251716" y="121886"/>
                  <a:pt x="2261730" y="129457"/>
                  <a:pt x="2272951" y="135731"/>
                </a:cubicBezTo>
                <a:lnTo>
                  <a:pt x="2272951" y="136093"/>
                </a:lnTo>
                <a:cubicBezTo>
                  <a:pt x="2272227" y="137299"/>
                  <a:pt x="2271503" y="138566"/>
                  <a:pt x="2270779" y="139893"/>
                </a:cubicBezTo>
                <a:cubicBezTo>
                  <a:pt x="2270175" y="141100"/>
                  <a:pt x="2269392" y="142517"/>
                  <a:pt x="2268426" y="144146"/>
                </a:cubicBezTo>
                <a:cubicBezTo>
                  <a:pt x="2267461" y="145775"/>
                  <a:pt x="2266496" y="147615"/>
                  <a:pt x="2265531" y="149666"/>
                </a:cubicBezTo>
                <a:cubicBezTo>
                  <a:pt x="2264324" y="152079"/>
                  <a:pt x="2262876" y="153255"/>
                  <a:pt x="2261187" y="153195"/>
                </a:cubicBezTo>
                <a:cubicBezTo>
                  <a:pt x="2259498" y="153135"/>
                  <a:pt x="2257749" y="152562"/>
                  <a:pt x="2255939" y="151476"/>
                </a:cubicBezTo>
                <a:cubicBezTo>
                  <a:pt x="2251596" y="148942"/>
                  <a:pt x="2247675" y="145805"/>
                  <a:pt x="2244176" y="142065"/>
                </a:cubicBezTo>
                <a:cubicBezTo>
                  <a:pt x="2240677" y="138325"/>
                  <a:pt x="2237570" y="134283"/>
                  <a:pt x="2234855" y="129940"/>
                </a:cubicBezTo>
                <a:cubicBezTo>
                  <a:pt x="2232141" y="125596"/>
                  <a:pt x="2229758" y="121102"/>
                  <a:pt x="2227707" y="116457"/>
                </a:cubicBezTo>
                <a:cubicBezTo>
                  <a:pt x="2225656" y="111812"/>
                  <a:pt x="2223907" y="107258"/>
                  <a:pt x="2222459" y="102793"/>
                </a:cubicBezTo>
                <a:cubicBezTo>
                  <a:pt x="2221011" y="98329"/>
                  <a:pt x="2219804" y="94167"/>
                  <a:pt x="2218839" y="90306"/>
                </a:cubicBezTo>
                <a:cubicBezTo>
                  <a:pt x="2217874" y="86445"/>
                  <a:pt x="2217150" y="83127"/>
                  <a:pt x="2216667" y="80353"/>
                </a:cubicBezTo>
                <a:lnTo>
                  <a:pt x="2213229" y="80353"/>
                </a:lnTo>
                <a:lnTo>
                  <a:pt x="2213229" y="172288"/>
                </a:lnTo>
                <a:cubicBezTo>
                  <a:pt x="2209609" y="172770"/>
                  <a:pt x="2206352" y="173193"/>
                  <a:pt x="2203456" y="173555"/>
                </a:cubicBezTo>
                <a:cubicBezTo>
                  <a:pt x="2201043" y="173796"/>
                  <a:pt x="2198751" y="173947"/>
                  <a:pt x="2196579" y="174007"/>
                </a:cubicBezTo>
                <a:cubicBezTo>
                  <a:pt x="2194407" y="174067"/>
                  <a:pt x="2193141" y="173917"/>
                  <a:pt x="2192779" y="173555"/>
                </a:cubicBezTo>
                <a:lnTo>
                  <a:pt x="2192779" y="106413"/>
                </a:lnTo>
                <a:cubicBezTo>
                  <a:pt x="2189400" y="111722"/>
                  <a:pt x="2185419" y="116970"/>
                  <a:pt x="2180834" y="122158"/>
                </a:cubicBezTo>
                <a:cubicBezTo>
                  <a:pt x="2176250" y="127346"/>
                  <a:pt x="2171333" y="132262"/>
                  <a:pt x="2166085" y="136907"/>
                </a:cubicBezTo>
                <a:cubicBezTo>
                  <a:pt x="2160837" y="141552"/>
                  <a:pt x="2155317" y="145835"/>
                  <a:pt x="2149526" y="149756"/>
                </a:cubicBezTo>
                <a:cubicBezTo>
                  <a:pt x="2143735" y="153678"/>
                  <a:pt x="2137943" y="156965"/>
                  <a:pt x="2132152" y="159620"/>
                </a:cubicBezTo>
                <a:lnTo>
                  <a:pt x="2131428" y="159439"/>
                </a:lnTo>
                <a:cubicBezTo>
                  <a:pt x="2140115" y="150390"/>
                  <a:pt x="2147535" y="141401"/>
                  <a:pt x="2153688" y="132473"/>
                </a:cubicBezTo>
                <a:cubicBezTo>
                  <a:pt x="2159841" y="123545"/>
                  <a:pt x="2164909" y="115522"/>
                  <a:pt x="2168890" y="108404"/>
                </a:cubicBezTo>
                <a:cubicBezTo>
                  <a:pt x="2173595" y="100079"/>
                  <a:pt x="2177456" y="92176"/>
                  <a:pt x="2180472" y="84696"/>
                </a:cubicBezTo>
                <a:cubicBezTo>
                  <a:pt x="2181558" y="84937"/>
                  <a:pt x="2182765" y="85239"/>
                  <a:pt x="2184092" y="85601"/>
                </a:cubicBezTo>
                <a:cubicBezTo>
                  <a:pt x="2185178" y="85842"/>
                  <a:pt x="2186475" y="86174"/>
                  <a:pt x="2187983" y="86596"/>
                </a:cubicBezTo>
                <a:cubicBezTo>
                  <a:pt x="2189491" y="87018"/>
                  <a:pt x="2191090" y="87471"/>
                  <a:pt x="2192779" y="87953"/>
                </a:cubicBezTo>
                <a:lnTo>
                  <a:pt x="2192779" y="80353"/>
                </a:lnTo>
                <a:lnTo>
                  <a:pt x="2133600" y="80353"/>
                </a:lnTo>
                <a:lnTo>
                  <a:pt x="2133057" y="78543"/>
                </a:lnTo>
                <a:lnTo>
                  <a:pt x="2192779" y="78543"/>
                </a:lnTo>
                <a:lnTo>
                  <a:pt x="2192779" y="35290"/>
                </a:lnTo>
                <a:lnTo>
                  <a:pt x="2147354" y="35290"/>
                </a:lnTo>
                <a:lnTo>
                  <a:pt x="2146811" y="33480"/>
                </a:lnTo>
                <a:lnTo>
                  <a:pt x="2192779" y="33480"/>
                </a:lnTo>
                <a:close/>
                <a:moveTo>
                  <a:pt x="2345903" y="2533"/>
                </a:moveTo>
                <a:cubicBezTo>
                  <a:pt x="2348798" y="2654"/>
                  <a:pt x="2351694" y="2835"/>
                  <a:pt x="2354590" y="3076"/>
                </a:cubicBezTo>
                <a:cubicBezTo>
                  <a:pt x="2357002" y="3318"/>
                  <a:pt x="2359626" y="3589"/>
                  <a:pt x="2362462" y="3891"/>
                </a:cubicBezTo>
                <a:cubicBezTo>
                  <a:pt x="2365297" y="4192"/>
                  <a:pt x="2367921" y="4584"/>
                  <a:pt x="2370334" y="5067"/>
                </a:cubicBezTo>
                <a:lnTo>
                  <a:pt x="2370334" y="6334"/>
                </a:lnTo>
                <a:lnTo>
                  <a:pt x="2365991" y="7420"/>
                </a:lnTo>
                <a:lnTo>
                  <a:pt x="2365991" y="23707"/>
                </a:lnTo>
                <a:lnTo>
                  <a:pt x="2400738" y="23707"/>
                </a:lnTo>
                <a:cubicBezTo>
                  <a:pt x="2401703" y="23707"/>
                  <a:pt x="2402729" y="23044"/>
                  <a:pt x="2403815" y="21717"/>
                </a:cubicBezTo>
                <a:cubicBezTo>
                  <a:pt x="2404297" y="21234"/>
                  <a:pt x="2404840" y="20570"/>
                  <a:pt x="2405443" y="19726"/>
                </a:cubicBezTo>
                <a:cubicBezTo>
                  <a:pt x="2407012" y="20329"/>
                  <a:pt x="2408459" y="20932"/>
                  <a:pt x="2409787" y="21536"/>
                </a:cubicBezTo>
                <a:cubicBezTo>
                  <a:pt x="2412320" y="22742"/>
                  <a:pt x="2414492" y="23828"/>
                  <a:pt x="2416302" y="24793"/>
                </a:cubicBezTo>
                <a:lnTo>
                  <a:pt x="2416302" y="25517"/>
                </a:lnTo>
                <a:lnTo>
                  <a:pt x="2365991" y="25517"/>
                </a:lnTo>
                <a:lnTo>
                  <a:pt x="2365991" y="83429"/>
                </a:lnTo>
                <a:lnTo>
                  <a:pt x="2369067" y="83429"/>
                </a:lnTo>
                <a:cubicBezTo>
                  <a:pt x="2371480" y="78121"/>
                  <a:pt x="2373833" y="72661"/>
                  <a:pt x="2376125" y="67051"/>
                </a:cubicBezTo>
                <a:cubicBezTo>
                  <a:pt x="2378418" y="61441"/>
                  <a:pt x="2380409" y="56283"/>
                  <a:pt x="2382098" y="51578"/>
                </a:cubicBezTo>
                <a:cubicBezTo>
                  <a:pt x="2384149" y="46028"/>
                  <a:pt x="2386079" y="40659"/>
                  <a:pt x="2387889" y="35471"/>
                </a:cubicBezTo>
                <a:cubicBezTo>
                  <a:pt x="2391267" y="36315"/>
                  <a:pt x="2394525" y="37220"/>
                  <a:pt x="2397661" y="38185"/>
                </a:cubicBezTo>
                <a:cubicBezTo>
                  <a:pt x="2400436" y="39030"/>
                  <a:pt x="2403332" y="39935"/>
                  <a:pt x="2406348" y="40900"/>
                </a:cubicBezTo>
                <a:cubicBezTo>
                  <a:pt x="2409364" y="41865"/>
                  <a:pt x="2412079" y="42891"/>
                  <a:pt x="2414492" y="43977"/>
                </a:cubicBezTo>
                <a:lnTo>
                  <a:pt x="2413949" y="45062"/>
                </a:lnTo>
                <a:lnTo>
                  <a:pt x="2409606" y="45424"/>
                </a:lnTo>
                <a:cubicBezTo>
                  <a:pt x="2406710" y="49888"/>
                  <a:pt x="2403453" y="54141"/>
                  <a:pt x="2399833" y="58183"/>
                </a:cubicBezTo>
                <a:cubicBezTo>
                  <a:pt x="2396214" y="62225"/>
                  <a:pt x="2392624" y="65905"/>
                  <a:pt x="2389065" y="69223"/>
                </a:cubicBezTo>
                <a:cubicBezTo>
                  <a:pt x="2385506" y="72540"/>
                  <a:pt x="2382188" y="75436"/>
                  <a:pt x="2379112" y="77909"/>
                </a:cubicBezTo>
                <a:cubicBezTo>
                  <a:pt x="2376035" y="80383"/>
                  <a:pt x="2373592" y="82223"/>
                  <a:pt x="2371782" y="83429"/>
                </a:cubicBezTo>
                <a:lnTo>
                  <a:pt x="2409787" y="83429"/>
                </a:lnTo>
                <a:cubicBezTo>
                  <a:pt x="2410752" y="83429"/>
                  <a:pt x="2411778" y="82766"/>
                  <a:pt x="2412863" y="81438"/>
                </a:cubicBezTo>
                <a:cubicBezTo>
                  <a:pt x="2413346" y="80956"/>
                  <a:pt x="2413889" y="80292"/>
                  <a:pt x="2414492" y="79448"/>
                </a:cubicBezTo>
                <a:cubicBezTo>
                  <a:pt x="2416060" y="80051"/>
                  <a:pt x="2417508" y="80654"/>
                  <a:pt x="2418836" y="81257"/>
                </a:cubicBezTo>
                <a:cubicBezTo>
                  <a:pt x="2421369" y="82464"/>
                  <a:pt x="2423541" y="83550"/>
                  <a:pt x="2425351" y="84515"/>
                </a:cubicBezTo>
                <a:lnTo>
                  <a:pt x="2425351" y="85239"/>
                </a:lnTo>
                <a:lnTo>
                  <a:pt x="2371782" y="85239"/>
                </a:lnTo>
                <a:cubicBezTo>
                  <a:pt x="2375160" y="91995"/>
                  <a:pt x="2378840" y="97847"/>
                  <a:pt x="2382822" y="102793"/>
                </a:cubicBezTo>
                <a:cubicBezTo>
                  <a:pt x="2386803" y="107740"/>
                  <a:pt x="2391086" y="112204"/>
                  <a:pt x="2395671" y="116186"/>
                </a:cubicBezTo>
                <a:cubicBezTo>
                  <a:pt x="2400255" y="120167"/>
                  <a:pt x="2405202" y="123847"/>
                  <a:pt x="2410511" y="127225"/>
                </a:cubicBezTo>
                <a:cubicBezTo>
                  <a:pt x="2415819" y="130603"/>
                  <a:pt x="2421550" y="134042"/>
                  <a:pt x="2427703" y="137541"/>
                </a:cubicBezTo>
                <a:lnTo>
                  <a:pt x="2427703" y="137903"/>
                </a:lnTo>
                <a:cubicBezTo>
                  <a:pt x="2426979" y="139109"/>
                  <a:pt x="2426255" y="140376"/>
                  <a:pt x="2425532" y="141703"/>
                </a:cubicBezTo>
                <a:cubicBezTo>
                  <a:pt x="2424325" y="143875"/>
                  <a:pt x="2422576" y="147193"/>
                  <a:pt x="2420283" y="151657"/>
                </a:cubicBezTo>
                <a:cubicBezTo>
                  <a:pt x="2419077" y="154070"/>
                  <a:pt x="2417569" y="155397"/>
                  <a:pt x="2415759" y="155638"/>
                </a:cubicBezTo>
                <a:cubicBezTo>
                  <a:pt x="2413949" y="155879"/>
                  <a:pt x="2412079" y="155397"/>
                  <a:pt x="2410149" y="154190"/>
                </a:cubicBezTo>
                <a:cubicBezTo>
                  <a:pt x="2403754" y="150450"/>
                  <a:pt x="2398204" y="145835"/>
                  <a:pt x="2393499" y="140346"/>
                </a:cubicBezTo>
                <a:cubicBezTo>
                  <a:pt x="2388794" y="134856"/>
                  <a:pt x="2384812" y="129035"/>
                  <a:pt x="2381555" y="122882"/>
                </a:cubicBezTo>
                <a:cubicBezTo>
                  <a:pt x="2378297" y="116729"/>
                  <a:pt x="2375703" y="110394"/>
                  <a:pt x="2373773" y="103879"/>
                </a:cubicBezTo>
                <a:cubicBezTo>
                  <a:pt x="2371842" y="97364"/>
                  <a:pt x="2370455" y="91151"/>
                  <a:pt x="2369610" y="85239"/>
                </a:cubicBezTo>
                <a:lnTo>
                  <a:pt x="2365991" y="85239"/>
                </a:lnTo>
                <a:lnTo>
                  <a:pt x="2365991" y="172288"/>
                </a:lnTo>
                <a:cubicBezTo>
                  <a:pt x="2362492" y="172770"/>
                  <a:pt x="2359295" y="173193"/>
                  <a:pt x="2356399" y="173555"/>
                </a:cubicBezTo>
                <a:cubicBezTo>
                  <a:pt x="2353986" y="173796"/>
                  <a:pt x="2351724" y="173947"/>
                  <a:pt x="2349612" y="174007"/>
                </a:cubicBezTo>
                <a:cubicBezTo>
                  <a:pt x="2347501" y="174067"/>
                  <a:pt x="2346264" y="173917"/>
                  <a:pt x="2345903" y="173555"/>
                </a:cubicBezTo>
                <a:lnTo>
                  <a:pt x="2345903" y="110032"/>
                </a:lnTo>
                <a:cubicBezTo>
                  <a:pt x="2342645" y="115341"/>
                  <a:pt x="2338694" y="120469"/>
                  <a:pt x="2334049" y="125415"/>
                </a:cubicBezTo>
                <a:cubicBezTo>
                  <a:pt x="2329404" y="130362"/>
                  <a:pt x="2324336" y="135037"/>
                  <a:pt x="2318847" y="139441"/>
                </a:cubicBezTo>
                <a:cubicBezTo>
                  <a:pt x="2313357" y="143845"/>
                  <a:pt x="2307536" y="147947"/>
                  <a:pt x="2301383" y="151747"/>
                </a:cubicBezTo>
                <a:cubicBezTo>
                  <a:pt x="2295229" y="155548"/>
                  <a:pt x="2289016" y="158956"/>
                  <a:pt x="2282742" y="161972"/>
                </a:cubicBezTo>
                <a:lnTo>
                  <a:pt x="2282018" y="161610"/>
                </a:lnTo>
                <a:cubicBezTo>
                  <a:pt x="2291067" y="152200"/>
                  <a:pt x="2298728" y="143211"/>
                  <a:pt x="2305002" y="134645"/>
                </a:cubicBezTo>
                <a:cubicBezTo>
                  <a:pt x="2311276" y="126079"/>
                  <a:pt x="2316404" y="118478"/>
                  <a:pt x="2320385" y="111842"/>
                </a:cubicBezTo>
                <a:cubicBezTo>
                  <a:pt x="2325090" y="104121"/>
                  <a:pt x="2328891" y="96821"/>
                  <a:pt x="2331787" y="89944"/>
                </a:cubicBezTo>
                <a:cubicBezTo>
                  <a:pt x="2333234" y="90186"/>
                  <a:pt x="2334682" y="90547"/>
                  <a:pt x="2336130" y="91030"/>
                </a:cubicBezTo>
                <a:cubicBezTo>
                  <a:pt x="2337457" y="91392"/>
                  <a:pt x="2338935" y="91784"/>
                  <a:pt x="2340564" y="92206"/>
                </a:cubicBezTo>
                <a:cubicBezTo>
                  <a:pt x="2342193" y="92629"/>
                  <a:pt x="2343972" y="93141"/>
                  <a:pt x="2345903" y="93745"/>
                </a:cubicBezTo>
                <a:lnTo>
                  <a:pt x="2345903" y="85239"/>
                </a:lnTo>
                <a:lnTo>
                  <a:pt x="2287991" y="85239"/>
                </a:lnTo>
                <a:lnTo>
                  <a:pt x="2287448" y="83429"/>
                </a:lnTo>
                <a:lnTo>
                  <a:pt x="2320566" y="83429"/>
                </a:lnTo>
                <a:lnTo>
                  <a:pt x="2345903" y="83429"/>
                </a:lnTo>
                <a:lnTo>
                  <a:pt x="2345903" y="25517"/>
                </a:lnTo>
                <a:lnTo>
                  <a:pt x="2295229" y="25517"/>
                </a:lnTo>
                <a:lnTo>
                  <a:pt x="2294687" y="23707"/>
                </a:lnTo>
                <a:lnTo>
                  <a:pt x="2345903" y="23707"/>
                </a:lnTo>
                <a:close/>
                <a:moveTo>
                  <a:pt x="1348768" y="2171"/>
                </a:moveTo>
                <a:cubicBezTo>
                  <a:pt x="1351785" y="2654"/>
                  <a:pt x="1354861" y="3257"/>
                  <a:pt x="1357998" y="3981"/>
                </a:cubicBezTo>
                <a:cubicBezTo>
                  <a:pt x="1360652" y="4584"/>
                  <a:pt x="1363427" y="5338"/>
                  <a:pt x="1366323" y="6243"/>
                </a:cubicBezTo>
                <a:cubicBezTo>
                  <a:pt x="1369218" y="7148"/>
                  <a:pt x="1371873" y="8144"/>
                  <a:pt x="1374286" y="9229"/>
                </a:cubicBezTo>
                <a:lnTo>
                  <a:pt x="1373924" y="10315"/>
                </a:lnTo>
                <a:lnTo>
                  <a:pt x="1369400" y="10677"/>
                </a:lnTo>
                <a:cubicBezTo>
                  <a:pt x="1367348" y="19485"/>
                  <a:pt x="1365086" y="27719"/>
                  <a:pt x="1362613" y="35380"/>
                </a:cubicBezTo>
                <a:cubicBezTo>
                  <a:pt x="1360140" y="43042"/>
                  <a:pt x="1357455" y="50250"/>
                  <a:pt x="1354560" y="57007"/>
                </a:cubicBezTo>
                <a:lnTo>
                  <a:pt x="1362341" y="58093"/>
                </a:lnTo>
                <a:lnTo>
                  <a:pt x="1362341" y="59359"/>
                </a:lnTo>
                <a:lnTo>
                  <a:pt x="1357998" y="60445"/>
                </a:lnTo>
                <a:lnTo>
                  <a:pt x="1357998" y="172288"/>
                </a:lnTo>
                <a:cubicBezTo>
                  <a:pt x="1354861" y="172770"/>
                  <a:pt x="1352026" y="173132"/>
                  <a:pt x="1349492" y="173374"/>
                </a:cubicBezTo>
                <a:cubicBezTo>
                  <a:pt x="1347321" y="173615"/>
                  <a:pt x="1345270" y="173736"/>
                  <a:pt x="1343339" y="173736"/>
                </a:cubicBezTo>
                <a:cubicBezTo>
                  <a:pt x="1341409" y="173736"/>
                  <a:pt x="1340263" y="173555"/>
                  <a:pt x="1339901" y="173193"/>
                </a:cubicBezTo>
                <a:lnTo>
                  <a:pt x="1339901" y="85963"/>
                </a:lnTo>
                <a:cubicBezTo>
                  <a:pt x="1336402" y="91754"/>
                  <a:pt x="1333144" y="96731"/>
                  <a:pt x="1330128" y="100893"/>
                </a:cubicBezTo>
                <a:cubicBezTo>
                  <a:pt x="1327112" y="105056"/>
                  <a:pt x="1324518" y="108464"/>
                  <a:pt x="1322346" y="111118"/>
                </a:cubicBezTo>
                <a:lnTo>
                  <a:pt x="1321803" y="110937"/>
                </a:lnTo>
                <a:cubicBezTo>
                  <a:pt x="1326629" y="97907"/>
                  <a:pt x="1330731" y="84967"/>
                  <a:pt x="1334109" y="72118"/>
                </a:cubicBezTo>
                <a:cubicBezTo>
                  <a:pt x="1337488" y="59269"/>
                  <a:pt x="1340263" y="47596"/>
                  <a:pt x="1342434" y="37100"/>
                </a:cubicBezTo>
                <a:cubicBezTo>
                  <a:pt x="1344968" y="25035"/>
                  <a:pt x="1347079" y="13392"/>
                  <a:pt x="1348768" y="2171"/>
                </a:cubicBezTo>
                <a:close/>
                <a:moveTo>
                  <a:pt x="2087861" y="1628"/>
                </a:moveTo>
                <a:cubicBezTo>
                  <a:pt x="2090394" y="1749"/>
                  <a:pt x="2092988" y="1930"/>
                  <a:pt x="2095643" y="2171"/>
                </a:cubicBezTo>
                <a:cubicBezTo>
                  <a:pt x="2097814" y="2413"/>
                  <a:pt x="2100167" y="2654"/>
                  <a:pt x="2102701" y="2895"/>
                </a:cubicBezTo>
                <a:cubicBezTo>
                  <a:pt x="2105234" y="3137"/>
                  <a:pt x="2107527" y="3438"/>
                  <a:pt x="2109578" y="3800"/>
                </a:cubicBezTo>
                <a:lnTo>
                  <a:pt x="2109578" y="4886"/>
                </a:lnTo>
                <a:lnTo>
                  <a:pt x="2105777" y="5791"/>
                </a:lnTo>
                <a:lnTo>
                  <a:pt x="2105777" y="151114"/>
                </a:lnTo>
                <a:cubicBezTo>
                  <a:pt x="2105777" y="153285"/>
                  <a:pt x="2105446" y="155487"/>
                  <a:pt x="2104782" y="157719"/>
                </a:cubicBezTo>
                <a:cubicBezTo>
                  <a:pt x="2104118" y="159951"/>
                  <a:pt x="2103153" y="162093"/>
                  <a:pt x="2101886" y="164144"/>
                </a:cubicBezTo>
                <a:cubicBezTo>
                  <a:pt x="2100620" y="166195"/>
                  <a:pt x="2099111" y="167975"/>
                  <a:pt x="2097362" y="169483"/>
                </a:cubicBezTo>
                <a:cubicBezTo>
                  <a:pt x="2095613" y="170991"/>
                  <a:pt x="2093652" y="172107"/>
                  <a:pt x="2091480" y="172831"/>
                </a:cubicBezTo>
                <a:cubicBezTo>
                  <a:pt x="2088585" y="173796"/>
                  <a:pt x="2086051" y="173886"/>
                  <a:pt x="2083879" y="173102"/>
                </a:cubicBezTo>
                <a:cubicBezTo>
                  <a:pt x="2081708" y="172318"/>
                  <a:pt x="2080622" y="170176"/>
                  <a:pt x="2080622" y="166678"/>
                </a:cubicBezTo>
                <a:cubicBezTo>
                  <a:pt x="2080622" y="165109"/>
                  <a:pt x="2080290" y="163782"/>
                  <a:pt x="2079627" y="162696"/>
                </a:cubicBezTo>
                <a:cubicBezTo>
                  <a:pt x="2078963" y="161610"/>
                  <a:pt x="2077726" y="160645"/>
                  <a:pt x="2075916" y="159801"/>
                </a:cubicBezTo>
                <a:cubicBezTo>
                  <a:pt x="2074951" y="159318"/>
                  <a:pt x="2073745" y="158866"/>
                  <a:pt x="2072297" y="158443"/>
                </a:cubicBezTo>
                <a:cubicBezTo>
                  <a:pt x="2070849" y="158021"/>
                  <a:pt x="2069462" y="157569"/>
                  <a:pt x="2068134" y="157086"/>
                </a:cubicBezTo>
                <a:cubicBezTo>
                  <a:pt x="2066566" y="156603"/>
                  <a:pt x="2064998" y="156121"/>
                  <a:pt x="2063429" y="155638"/>
                </a:cubicBezTo>
                <a:lnTo>
                  <a:pt x="2063248" y="154733"/>
                </a:lnTo>
                <a:lnTo>
                  <a:pt x="2079536" y="154733"/>
                </a:lnTo>
                <a:cubicBezTo>
                  <a:pt x="2083397" y="154733"/>
                  <a:pt x="2085749" y="153617"/>
                  <a:pt x="2086594" y="151385"/>
                </a:cubicBezTo>
                <a:cubicBezTo>
                  <a:pt x="2087439" y="149153"/>
                  <a:pt x="2087861" y="146529"/>
                  <a:pt x="2087861" y="143513"/>
                </a:cubicBezTo>
                <a:close/>
                <a:moveTo>
                  <a:pt x="2003346" y="1628"/>
                </a:moveTo>
                <a:cubicBezTo>
                  <a:pt x="2006362" y="2594"/>
                  <a:pt x="2009318" y="3619"/>
                  <a:pt x="2012213" y="4705"/>
                </a:cubicBezTo>
                <a:cubicBezTo>
                  <a:pt x="2014626" y="5670"/>
                  <a:pt x="2017220" y="6666"/>
                  <a:pt x="2019995" y="7691"/>
                </a:cubicBezTo>
                <a:cubicBezTo>
                  <a:pt x="2022770" y="8717"/>
                  <a:pt x="2025304" y="9772"/>
                  <a:pt x="2027596" y="10858"/>
                </a:cubicBezTo>
                <a:lnTo>
                  <a:pt x="2027234" y="11944"/>
                </a:lnTo>
                <a:lnTo>
                  <a:pt x="2023072" y="12125"/>
                </a:lnTo>
                <a:lnTo>
                  <a:pt x="2021081" y="17011"/>
                </a:lnTo>
                <a:cubicBezTo>
                  <a:pt x="2023253" y="18218"/>
                  <a:pt x="2025756" y="19666"/>
                  <a:pt x="2028592" y="21355"/>
                </a:cubicBezTo>
                <a:cubicBezTo>
                  <a:pt x="2031427" y="23044"/>
                  <a:pt x="2034322" y="24884"/>
                  <a:pt x="2037278" y="26874"/>
                </a:cubicBezTo>
                <a:cubicBezTo>
                  <a:pt x="2040234" y="28865"/>
                  <a:pt x="2043130" y="31037"/>
                  <a:pt x="2045965" y="33390"/>
                </a:cubicBezTo>
                <a:cubicBezTo>
                  <a:pt x="2048800" y="35742"/>
                  <a:pt x="2051364" y="38125"/>
                  <a:pt x="2053657" y="40538"/>
                </a:cubicBezTo>
                <a:cubicBezTo>
                  <a:pt x="2052571" y="42830"/>
                  <a:pt x="2051364" y="45062"/>
                  <a:pt x="2050037" y="47234"/>
                </a:cubicBezTo>
                <a:cubicBezTo>
                  <a:pt x="2048831" y="49165"/>
                  <a:pt x="2047443" y="51155"/>
                  <a:pt x="2045875" y="53206"/>
                </a:cubicBezTo>
                <a:cubicBezTo>
                  <a:pt x="2044306" y="55257"/>
                  <a:pt x="2042617" y="57067"/>
                  <a:pt x="2040807" y="58636"/>
                </a:cubicBezTo>
                <a:cubicBezTo>
                  <a:pt x="2036947" y="51517"/>
                  <a:pt x="2033025" y="44670"/>
                  <a:pt x="2029044" y="38095"/>
                </a:cubicBezTo>
                <a:cubicBezTo>
                  <a:pt x="2025063" y="31519"/>
                  <a:pt x="2021745" y="26120"/>
                  <a:pt x="2019090" y="21898"/>
                </a:cubicBezTo>
                <a:cubicBezTo>
                  <a:pt x="2015471" y="29861"/>
                  <a:pt x="2011339" y="37100"/>
                  <a:pt x="2006693" y="43615"/>
                </a:cubicBezTo>
                <a:cubicBezTo>
                  <a:pt x="2002049" y="50130"/>
                  <a:pt x="1997253" y="56102"/>
                  <a:pt x="1992306" y="61531"/>
                </a:cubicBezTo>
                <a:cubicBezTo>
                  <a:pt x="1994598" y="61893"/>
                  <a:pt x="1997162" y="62346"/>
                  <a:pt x="1999997" y="62888"/>
                </a:cubicBezTo>
                <a:cubicBezTo>
                  <a:pt x="2002833" y="63431"/>
                  <a:pt x="2005517" y="64004"/>
                  <a:pt x="2008051" y="64608"/>
                </a:cubicBezTo>
                <a:lnTo>
                  <a:pt x="2021624" y="64608"/>
                </a:lnTo>
                <a:cubicBezTo>
                  <a:pt x="2022589" y="64608"/>
                  <a:pt x="2023373" y="64427"/>
                  <a:pt x="2023977" y="64065"/>
                </a:cubicBezTo>
                <a:cubicBezTo>
                  <a:pt x="2024580" y="63703"/>
                  <a:pt x="2025123" y="63281"/>
                  <a:pt x="2025605" y="62798"/>
                </a:cubicBezTo>
                <a:cubicBezTo>
                  <a:pt x="2026088" y="62315"/>
                  <a:pt x="2026510" y="61712"/>
                  <a:pt x="2026872" y="60988"/>
                </a:cubicBezTo>
                <a:cubicBezTo>
                  <a:pt x="2029527" y="61350"/>
                  <a:pt x="2032060" y="61772"/>
                  <a:pt x="2034473" y="62255"/>
                </a:cubicBezTo>
                <a:cubicBezTo>
                  <a:pt x="2036524" y="62617"/>
                  <a:pt x="2038666" y="63039"/>
                  <a:pt x="2040898" y="63522"/>
                </a:cubicBezTo>
                <a:cubicBezTo>
                  <a:pt x="2043130" y="64004"/>
                  <a:pt x="2045090" y="64547"/>
                  <a:pt x="2046780" y="65151"/>
                </a:cubicBezTo>
                <a:cubicBezTo>
                  <a:pt x="2046297" y="66719"/>
                  <a:pt x="2045875" y="68167"/>
                  <a:pt x="2045513" y="69494"/>
                </a:cubicBezTo>
                <a:cubicBezTo>
                  <a:pt x="2045271" y="70701"/>
                  <a:pt x="2045030" y="71907"/>
                  <a:pt x="2044789" y="73114"/>
                </a:cubicBezTo>
                <a:cubicBezTo>
                  <a:pt x="2044547" y="74320"/>
                  <a:pt x="2044427" y="75346"/>
                  <a:pt x="2044427" y="76190"/>
                </a:cubicBezTo>
                <a:lnTo>
                  <a:pt x="2044427" y="105327"/>
                </a:lnTo>
                <a:cubicBezTo>
                  <a:pt x="2044427" y="107499"/>
                  <a:pt x="2044155" y="109791"/>
                  <a:pt x="2043612" y="112204"/>
                </a:cubicBezTo>
                <a:cubicBezTo>
                  <a:pt x="2043069" y="114617"/>
                  <a:pt x="2042225" y="116909"/>
                  <a:pt x="2041079" y="119081"/>
                </a:cubicBezTo>
                <a:cubicBezTo>
                  <a:pt x="2039933" y="121253"/>
                  <a:pt x="2038515" y="123183"/>
                  <a:pt x="2036826" y="124872"/>
                </a:cubicBezTo>
                <a:cubicBezTo>
                  <a:pt x="2035137" y="126562"/>
                  <a:pt x="2033146" y="127768"/>
                  <a:pt x="2030854" y="128492"/>
                </a:cubicBezTo>
                <a:cubicBezTo>
                  <a:pt x="2029285" y="128974"/>
                  <a:pt x="2027807" y="129246"/>
                  <a:pt x="2026420" y="129306"/>
                </a:cubicBezTo>
                <a:cubicBezTo>
                  <a:pt x="2025032" y="129367"/>
                  <a:pt x="2023826" y="129155"/>
                  <a:pt x="2022800" y="128673"/>
                </a:cubicBezTo>
                <a:cubicBezTo>
                  <a:pt x="2021775" y="128190"/>
                  <a:pt x="2020960" y="127406"/>
                  <a:pt x="2020357" y="126320"/>
                </a:cubicBezTo>
                <a:cubicBezTo>
                  <a:pt x="2019754" y="125234"/>
                  <a:pt x="2019452" y="123726"/>
                  <a:pt x="2019452" y="121796"/>
                </a:cubicBezTo>
                <a:cubicBezTo>
                  <a:pt x="2019452" y="120227"/>
                  <a:pt x="2019211" y="118810"/>
                  <a:pt x="2018728" y="117543"/>
                </a:cubicBezTo>
                <a:cubicBezTo>
                  <a:pt x="2018246" y="116276"/>
                  <a:pt x="2017160" y="115160"/>
                  <a:pt x="2015471" y="114195"/>
                </a:cubicBezTo>
                <a:cubicBezTo>
                  <a:pt x="2015109" y="114074"/>
                  <a:pt x="2014506" y="113833"/>
                  <a:pt x="2013661" y="113471"/>
                </a:cubicBezTo>
                <a:cubicBezTo>
                  <a:pt x="2012816" y="113109"/>
                  <a:pt x="2011912" y="112747"/>
                  <a:pt x="2010946" y="112385"/>
                </a:cubicBezTo>
                <a:cubicBezTo>
                  <a:pt x="2009981" y="112023"/>
                  <a:pt x="2009016" y="111691"/>
                  <a:pt x="2008051" y="111390"/>
                </a:cubicBezTo>
                <a:cubicBezTo>
                  <a:pt x="2007086" y="111088"/>
                  <a:pt x="2006241" y="110817"/>
                  <a:pt x="2005517" y="110575"/>
                </a:cubicBezTo>
                <a:lnTo>
                  <a:pt x="2005517" y="144056"/>
                </a:lnTo>
                <a:cubicBezTo>
                  <a:pt x="2005517" y="146227"/>
                  <a:pt x="2005970" y="147736"/>
                  <a:pt x="2006875" y="148580"/>
                </a:cubicBezTo>
                <a:cubicBezTo>
                  <a:pt x="2007779" y="149425"/>
                  <a:pt x="2009197" y="150028"/>
                  <a:pt x="2011127" y="150390"/>
                </a:cubicBezTo>
                <a:cubicBezTo>
                  <a:pt x="2012575" y="150631"/>
                  <a:pt x="2014355" y="150752"/>
                  <a:pt x="2016466" y="150752"/>
                </a:cubicBezTo>
                <a:cubicBezTo>
                  <a:pt x="2018578" y="150752"/>
                  <a:pt x="2020749" y="150722"/>
                  <a:pt x="2022981" y="150661"/>
                </a:cubicBezTo>
                <a:cubicBezTo>
                  <a:pt x="2025213" y="150601"/>
                  <a:pt x="2027355" y="150480"/>
                  <a:pt x="2029406" y="150299"/>
                </a:cubicBezTo>
                <a:cubicBezTo>
                  <a:pt x="2031457" y="150118"/>
                  <a:pt x="2033086" y="149907"/>
                  <a:pt x="2034292" y="149666"/>
                </a:cubicBezTo>
                <a:cubicBezTo>
                  <a:pt x="2035378" y="149425"/>
                  <a:pt x="2036434" y="148972"/>
                  <a:pt x="2037459" y="148309"/>
                </a:cubicBezTo>
                <a:cubicBezTo>
                  <a:pt x="2038485" y="147645"/>
                  <a:pt x="2039359" y="146589"/>
                  <a:pt x="2040083" y="145142"/>
                </a:cubicBezTo>
                <a:cubicBezTo>
                  <a:pt x="2040928" y="143452"/>
                  <a:pt x="2041863" y="141220"/>
                  <a:pt x="2042888" y="138446"/>
                </a:cubicBezTo>
                <a:cubicBezTo>
                  <a:pt x="2043914" y="135671"/>
                  <a:pt x="2044909" y="132896"/>
                  <a:pt x="2045875" y="130121"/>
                </a:cubicBezTo>
                <a:lnTo>
                  <a:pt x="2049313" y="119805"/>
                </a:lnTo>
                <a:lnTo>
                  <a:pt x="2050218" y="120348"/>
                </a:lnTo>
                <a:lnTo>
                  <a:pt x="2049132" y="140979"/>
                </a:lnTo>
                <a:cubicBezTo>
                  <a:pt x="2049132" y="143875"/>
                  <a:pt x="2049735" y="145443"/>
                  <a:pt x="2050942" y="145685"/>
                </a:cubicBezTo>
                <a:cubicBezTo>
                  <a:pt x="2055165" y="147374"/>
                  <a:pt x="2057668" y="149455"/>
                  <a:pt x="2058452" y="151928"/>
                </a:cubicBezTo>
                <a:cubicBezTo>
                  <a:pt x="2059237" y="154401"/>
                  <a:pt x="2058664" y="157086"/>
                  <a:pt x="2056733" y="159982"/>
                </a:cubicBezTo>
                <a:cubicBezTo>
                  <a:pt x="2055165" y="162395"/>
                  <a:pt x="2052631" y="164265"/>
                  <a:pt x="2049132" y="165592"/>
                </a:cubicBezTo>
                <a:cubicBezTo>
                  <a:pt x="2045633" y="166919"/>
                  <a:pt x="2040626" y="167824"/>
                  <a:pt x="2034111" y="168306"/>
                </a:cubicBezTo>
                <a:cubicBezTo>
                  <a:pt x="2030612" y="168548"/>
                  <a:pt x="2027596" y="168729"/>
                  <a:pt x="2025063" y="168849"/>
                </a:cubicBezTo>
                <a:cubicBezTo>
                  <a:pt x="2022529" y="168970"/>
                  <a:pt x="2020237" y="169030"/>
                  <a:pt x="2018185" y="169030"/>
                </a:cubicBezTo>
                <a:cubicBezTo>
                  <a:pt x="2016134" y="169030"/>
                  <a:pt x="2014204" y="169000"/>
                  <a:pt x="2012394" y="168940"/>
                </a:cubicBezTo>
                <a:cubicBezTo>
                  <a:pt x="2010584" y="168879"/>
                  <a:pt x="2008714" y="168729"/>
                  <a:pt x="2006784" y="168487"/>
                </a:cubicBezTo>
                <a:cubicBezTo>
                  <a:pt x="2000510" y="167763"/>
                  <a:pt x="1995684" y="165773"/>
                  <a:pt x="1992306" y="162515"/>
                </a:cubicBezTo>
                <a:cubicBezTo>
                  <a:pt x="1988928" y="159258"/>
                  <a:pt x="1987239" y="153708"/>
                  <a:pt x="1987239" y="145865"/>
                </a:cubicBezTo>
                <a:lnTo>
                  <a:pt x="1987239" y="66960"/>
                </a:lnTo>
                <a:cubicBezTo>
                  <a:pt x="1984584" y="69615"/>
                  <a:pt x="1982021" y="72028"/>
                  <a:pt x="1979547" y="74199"/>
                </a:cubicBezTo>
                <a:cubicBezTo>
                  <a:pt x="1977074" y="76371"/>
                  <a:pt x="1974631" y="78362"/>
                  <a:pt x="1972218" y="80172"/>
                </a:cubicBezTo>
                <a:lnTo>
                  <a:pt x="1971856" y="79810"/>
                </a:lnTo>
                <a:cubicBezTo>
                  <a:pt x="1977285" y="70640"/>
                  <a:pt x="1981990" y="61441"/>
                  <a:pt x="1985972" y="52211"/>
                </a:cubicBezTo>
                <a:cubicBezTo>
                  <a:pt x="1989953" y="42981"/>
                  <a:pt x="1993211" y="34566"/>
                  <a:pt x="1995745" y="26965"/>
                </a:cubicBezTo>
                <a:cubicBezTo>
                  <a:pt x="1998761" y="18157"/>
                  <a:pt x="2001294" y="9712"/>
                  <a:pt x="2003346" y="1628"/>
                </a:cubicBezTo>
                <a:close/>
                <a:moveTo>
                  <a:pt x="1535125" y="1086"/>
                </a:moveTo>
                <a:cubicBezTo>
                  <a:pt x="1539710" y="1809"/>
                  <a:pt x="1544234" y="2714"/>
                  <a:pt x="1548698" y="3800"/>
                </a:cubicBezTo>
                <a:cubicBezTo>
                  <a:pt x="1552438" y="4765"/>
                  <a:pt x="1556359" y="6002"/>
                  <a:pt x="1560461" y="7510"/>
                </a:cubicBezTo>
                <a:cubicBezTo>
                  <a:pt x="1564564" y="9018"/>
                  <a:pt x="1568002" y="10858"/>
                  <a:pt x="1570777" y="13030"/>
                </a:cubicBezTo>
                <a:cubicBezTo>
                  <a:pt x="1569933" y="14960"/>
                  <a:pt x="1569028" y="16830"/>
                  <a:pt x="1568062" y="18640"/>
                </a:cubicBezTo>
                <a:cubicBezTo>
                  <a:pt x="1567218" y="20209"/>
                  <a:pt x="1566283" y="21837"/>
                  <a:pt x="1565257" y="23526"/>
                </a:cubicBezTo>
                <a:cubicBezTo>
                  <a:pt x="1564232" y="25216"/>
                  <a:pt x="1563176" y="26603"/>
                  <a:pt x="1562090" y="27689"/>
                </a:cubicBezTo>
                <a:lnTo>
                  <a:pt x="1610049" y="27689"/>
                </a:lnTo>
                <a:cubicBezTo>
                  <a:pt x="1611014" y="27689"/>
                  <a:pt x="1612039" y="27025"/>
                  <a:pt x="1613125" y="25698"/>
                </a:cubicBezTo>
                <a:cubicBezTo>
                  <a:pt x="1613608" y="25216"/>
                  <a:pt x="1614151" y="24552"/>
                  <a:pt x="1614754" y="23707"/>
                </a:cubicBezTo>
                <a:cubicBezTo>
                  <a:pt x="1616322" y="24311"/>
                  <a:pt x="1617770" y="24914"/>
                  <a:pt x="1619097" y="25517"/>
                </a:cubicBezTo>
                <a:cubicBezTo>
                  <a:pt x="1621631" y="26724"/>
                  <a:pt x="1623803" y="27809"/>
                  <a:pt x="1625612" y="28775"/>
                </a:cubicBezTo>
                <a:lnTo>
                  <a:pt x="1625612" y="29499"/>
                </a:lnTo>
                <a:lnTo>
                  <a:pt x="1489338" y="29499"/>
                </a:lnTo>
                <a:lnTo>
                  <a:pt x="1488795" y="27689"/>
                </a:lnTo>
                <a:lnTo>
                  <a:pt x="1555394" y="27689"/>
                </a:lnTo>
                <a:cubicBezTo>
                  <a:pt x="1553343" y="24673"/>
                  <a:pt x="1551141" y="21596"/>
                  <a:pt x="1548789" y="18459"/>
                </a:cubicBezTo>
                <a:cubicBezTo>
                  <a:pt x="1546436" y="15322"/>
                  <a:pt x="1544234" y="12547"/>
                  <a:pt x="1542183" y="10134"/>
                </a:cubicBezTo>
                <a:cubicBezTo>
                  <a:pt x="1539770" y="7239"/>
                  <a:pt x="1537357" y="4464"/>
                  <a:pt x="1534944" y="1809"/>
                </a:cubicBezTo>
                <a:close/>
                <a:moveTo>
                  <a:pt x="1009240" y="0"/>
                </a:moveTo>
                <a:cubicBezTo>
                  <a:pt x="1011774" y="482"/>
                  <a:pt x="1014368" y="1025"/>
                  <a:pt x="1017022" y="1628"/>
                </a:cubicBezTo>
                <a:cubicBezTo>
                  <a:pt x="1019314" y="2232"/>
                  <a:pt x="1021758" y="2925"/>
                  <a:pt x="1024352" y="3710"/>
                </a:cubicBezTo>
                <a:cubicBezTo>
                  <a:pt x="1026946" y="4494"/>
                  <a:pt x="1029328" y="5369"/>
                  <a:pt x="1031500" y="6334"/>
                </a:cubicBezTo>
                <a:lnTo>
                  <a:pt x="1031138" y="7420"/>
                </a:lnTo>
                <a:lnTo>
                  <a:pt x="1026252" y="8144"/>
                </a:lnTo>
                <a:cubicBezTo>
                  <a:pt x="1025528" y="10315"/>
                  <a:pt x="1024714" y="12427"/>
                  <a:pt x="1023809" y="14478"/>
                </a:cubicBezTo>
                <a:cubicBezTo>
                  <a:pt x="1022904" y="16529"/>
                  <a:pt x="1021848" y="18519"/>
                  <a:pt x="1020642" y="20450"/>
                </a:cubicBezTo>
                <a:lnTo>
                  <a:pt x="1045797" y="20450"/>
                </a:lnTo>
                <a:cubicBezTo>
                  <a:pt x="1046280" y="20450"/>
                  <a:pt x="1046762" y="20269"/>
                  <a:pt x="1047245" y="19907"/>
                </a:cubicBezTo>
                <a:cubicBezTo>
                  <a:pt x="1047728" y="19545"/>
                  <a:pt x="1048271" y="19062"/>
                  <a:pt x="1048874" y="18459"/>
                </a:cubicBezTo>
                <a:cubicBezTo>
                  <a:pt x="1049356" y="17977"/>
                  <a:pt x="1049959" y="17313"/>
                  <a:pt x="1050683" y="16468"/>
                </a:cubicBezTo>
                <a:cubicBezTo>
                  <a:pt x="1052252" y="17072"/>
                  <a:pt x="1053760" y="17675"/>
                  <a:pt x="1055208" y="18278"/>
                </a:cubicBezTo>
                <a:cubicBezTo>
                  <a:pt x="1056414" y="18881"/>
                  <a:pt x="1057651" y="19454"/>
                  <a:pt x="1058918" y="19997"/>
                </a:cubicBezTo>
                <a:cubicBezTo>
                  <a:pt x="1060185" y="20540"/>
                  <a:pt x="1061240" y="21053"/>
                  <a:pt x="1062085" y="21536"/>
                </a:cubicBezTo>
                <a:lnTo>
                  <a:pt x="1062085" y="22260"/>
                </a:lnTo>
                <a:lnTo>
                  <a:pt x="1040730" y="22260"/>
                </a:lnTo>
                <a:lnTo>
                  <a:pt x="1040730" y="34385"/>
                </a:lnTo>
                <a:cubicBezTo>
                  <a:pt x="1040609" y="39935"/>
                  <a:pt x="1040066" y="45062"/>
                  <a:pt x="1039101" y="49768"/>
                </a:cubicBezTo>
                <a:lnTo>
                  <a:pt x="1050865" y="49768"/>
                </a:lnTo>
                <a:cubicBezTo>
                  <a:pt x="1051347" y="49768"/>
                  <a:pt x="1051830" y="49587"/>
                  <a:pt x="1052312" y="49225"/>
                </a:cubicBezTo>
                <a:cubicBezTo>
                  <a:pt x="1052795" y="48863"/>
                  <a:pt x="1053338" y="48380"/>
                  <a:pt x="1053941" y="47777"/>
                </a:cubicBezTo>
                <a:cubicBezTo>
                  <a:pt x="1054424" y="47294"/>
                  <a:pt x="1055027" y="46631"/>
                  <a:pt x="1055751" y="45786"/>
                </a:cubicBezTo>
                <a:cubicBezTo>
                  <a:pt x="1057319" y="46390"/>
                  <a:pt x="1058827" y="46993"/>
                  <a:pt x="1060275" y="47596"/>
                </a:cubicBezTo>
                <a:cubicBezTo>
                  <a:pt x="1061482" y="48199"/>
                  <a:pt x="1062718" y="48772"/>
                  <a:pt x="1063985" y="49315"/>
                </a:cubicBezTo>
                <a:cubicBezTo>
                  <a:pt x="1065252" y="49858"/>
                  <a:pt x="1066308" y="50371"/>
                  <a:pt x="1067152" y="50854"/>
                </a:cubicBezTo>
                <a:lnTo>
                  <a:pt x="1067152" y="51578"/>
                </a:lnTo>
                <a:lnTo>
                  <a:pt x="1038558" y="51578"/>
                </a:lnTo>
                <a:cubicBezTo>
                  <a:pt x="1037955" y="54352"/>
                  <a:pt x="1037231" y="56886"/>
                  <a:pt x="1036386" y="59178"/>
                </a:cubicBezTo>
                <a:cubicBezTo>
                  <a:pt x="1038075" y="59902"/>
                  <a:pt x="1040187" y="60837"/>
                  <a:pt x="1042721" y="61984"/>
                </a:cubicBezTo>
                <a:cubicBezTo>
                  <a:pt x="1045254" y="63130"/>
                  <a:pt x="1047878" y="64457"/>
                  <a:pt x="1050593" y="65965"/>
                </a:cubicBezTo>
                <a:cubicBezTo>
                  <a:pt x="1053308" y="67473"/>
                  <a:pt x="1056022" y="69102"/>
                  <a:pt x="1058737" y="70851"/>
                </a:cubicBezTo>
                <a:cubicBezTo>
                  <a:pt x="1061452" y="72601"/>
                  <a:pt x="1063834" y="74441"/>
                  <a:pt x="1065885" y="76371"/>
                </a:cubicBezTo>
                <a:cubicBezTo>
                  <a:pt x="1064920" y="78784"/>
                  <a:pt x="1063834" y="81076"/>
                  <a:pt x="1062628" y="83248"/>
                </a:cubicBezTo>
                <a:cubicBezTo>
                  <a:pt x="1061663" y="85179"/>
                  <a:pt x="1060426" y="87230"/>
                  <a:pt x="1058918" y="89401"/>
                </a:cubicBezTo>
                <a:cubicBezTo>
                  <a:pt x="1057410" y="91573"/>
                  <a:pt x="1055811" y="93564"/>
                  <a:pt x="1054122" y="95373"/>
                </a:cubicBezTo>
                <a:cubicBezTo>
                  <a:pt x="1052674" y="92478"/>
                  <a:pt x="1051045" y="89462"/>
                  <a:pt x="1049236" y="86325"/>
                </a:cubicBezTo>
                <a:cubicBezTo>
                  <a:pt x="1047426" y="83188"/>
                  <a:pt x="1045676" y="80141"/>
                  <a:pt x="1043987" y="77185"/>
                </a:cubicBezTo>
                <a:cubicBezTo>
                  <a:pt x="1042298" y="74230"/>
                  <a:pt x="1040639" y="71485"/>
                  <a:pt x="1039011" y="68951"/>
                </a:cubicBezTo>
                <a:cubicBezTo>
                  <a:pt x="1037382" y="66417"/>
                  <a:pt x="1036024" y="64306"/>
                  <a:pt x="1034939" y="62617"/>
                </a:cubicBezTo>
                <a:cubicBezTo>
                  <a:pt x="1030837" y="71666"/>
                  <a:pt x="1024985" y="79116"/>
                  <a:pt x="1017384" y="84967"/>
                </a:cubicBezTo>
                <a:cubicBezTo>
                  <a:pt x="1009783" y="90819"/>
                  <a:pt x="1001036" y="95675"/>
                  <a:pt x="991143" y="99536"/>
                </a:cubicBezTo>
                <a:lnTo>
                  <a:pt x="990600" y="98993"/>
                </a:lnTo>
                <a:cubicBezTo>
                  <a:pt x="995546" y="94770"/>
                  <a:pt x="999739" y="90698"/>
                  <a:pt x="1003178" y="86777"/>
                </a:cubicBezTo>
                <a:cubicBezTo>
                  <a:pt x="1006616" y="82856"/>
                  <a:pt x="1009512" y="78995"/>
                  <a:pt x="1011864" y="75195"/>
                </a:cubicBezTo>
                <a:cubicBezTo>
                  <a:pt x="1014217" y="71394"/>
                  <a:pt x="1016087" y="67564"/>
                  <a:pt x="1017475" y="63703"/>
                </a:cubicBezTo>
                <a:cubicBezTo>
                  <a:pt x="1018862" y="59842"/>
                  <a:pt x="1019918" y="55800"/>
                  <a:pt x="1020642" y="51578"/>
                </a:cubicBezTo>
                <a:lnTo>
                  <a:pt x="999106" y="51578"/>
                </a:lnTo>
                <a:lnTo>
                  <a:pt x="998563" y="49768"/>
                </a:lnTo>
                <a:lnTo>
                  <a:pt x="1021004" y="49768"/>
                </a:lnTo>
                <a:cubicBezTo>
                  <a:pt x="1021365" y="47596"/>
                  <a:pt x="1021637" y="45364"/>
                  <a:pt x="1021818" y="43072"/>
                </a:cubicBezTo>
                <a:cubicBezTo>
                  <a:pt x="1021999" y="40779"/>
                  <a:pt x="1022210" y="38427"/>
                  <a:pt x="1022451" y="36014"/>
                </a:cubicBezTo>
                <a:cubicBezTo>
                  <a:pt x="1022572" y="35048"/>
                  <a:pt x="1022662" y="33872"/>
                  <a:pt x="1022723" y="32485"/>
                </a:cubicBezTo>
                <a:cubicBezTo>
                  <a:pt x="1022783" y="31097"/>
                  <a:pt x="1022813" y="29710"/>
                  <a:pt x="1022813" y="28322"/>
                </a:cubicBezTo>
                <a:cubicBezTo>
                  <a:pt x="1022813" y="26935"/>
                  <a:pt x="1022813" y="25668"/>
                  <a:pt x="1022813" y="24522"/>
                </a:cubicBezTo>
                <a:cubicBezTo>
                  <a:pt x="1022813" y="23376"/>
                  <a:pt x="1022813" y="22622"/>
                  <a:pt x="1022813" y="22260"/>
                </a:cubicBezTo>
                <a:lnTo>
                  <a:pt x="1019556" y="22260"/>
                </a:lnTo>
                <a:cubicBezTo>
                  <a:pt x="1016419" y="27086"/>
                  <a:pt x="1012890" y="31338"/>
                  <a:pt x="1008969" y="35018"/>
                </a:cubicBezTo>
                <a:cubicBezTo>
                  <a:pt x="1005048" y="38698"/>
                  <a:pt x="1001277" y="41684"/>
                  <a:pt x="997658" y="43977"/>
                </a:cubicBezTo>
                <a:lnTo>
                  <a:pt x="997115" y="43796"/>
                </a:lnTo>
                <a:cubicBezTo>
                  <a:pt x="999407" y="37522"/>
                  <a:pt x="1001308" y="31700"/>
                  <a:pt x="1002816" y="26332"/>
                </a:cubicBezTo>
                <a:cubicBezTo>
                  <a:pt x="1004324" y="20963"/>
                  <a:pt x="1005560" y="16348"/>
                  <a:pt x="1006526" y="12487"/>
                </a:cubicBezTo>
                <a:cubicBezTo>
                  <a:pt x="1007611" y="7902"/>
                  <a:pt x="1008516" y="3740"/>
                  <a:pt x="1009240" y="0"/>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矩形 20">
            <a:extLst>
              <a:ext uri="{FF2B5EF4-FFF2-40B4-BE49-F238E27FC236}">
                <a16:creationId xmlns:a16="http://schemas.microsoft.com/office/drawing/2014/main" id="{7626B28E-27D1-3781-E896-7BEC6B01AC7E}"/>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2" name="矩形 21">
            <a:extLst>
              <a:ext uri="{FF2B5EF4-FFF2-40B4-BE49-F238E27FC236}">
                <a16:creationId xmlns:a16="http://schemas.microsoft.com/office/drawing/2014/main" id="{F8C36E76-5EB6-C6B4-3891-294EA172403C}"/>
              </a:ext>
            </a:extLst>
          </p:cNvPr>
          <p:cNvSpPr/>
          <p:nvPr/>
        </p:nvSpPr>
        <p:spPr>
          <a:xfrm>
            <a:off x="338049" y="6487024"/>
            <a:ext cx="313969" cy="252068"/>
          </a:xfrm>
          <a:prstGeom prst="rect">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FA2C9DFA-22A6-C165-C798-BF7834BBEDFE}"/>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0135B6F7-9B21-8F69-0EC5-BDD2209ED06A}"/>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C7635EF4-86BD-0FF3-F2B7-91E6005C1B38}"/>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sp>
        <p:nvSpPr>
          <p:cNvPr id="26" name="矩形 25">
            <a:extLst>
              <a:ext uri="{FF2B5EF4-FFF2-40B4-BE49-F238E27FC236}">
                <a16:creationId xmlns:a16="http://schemas.microsoft.com/office/drawing/2014/main" id="{852C9963-B122-8921-523E-E658F41B7739}"/>
              </a:ext>
            </a:extLst>
          </p:cNvPr>
          <p:cNvSpPr/>
          <p:nvPr/>
        </p:nvSpPr>
        <p:spPr>
          <a:xfrm>
            <a:off x="387976" y="6527096"/>
            <a:ext cx="456968" cy="177021"/>
          </a:xfrm>
          <a:prstGeom prst="rect">
            <a:avLst/>
          </a:prstGeom>
          <a:solidFill>
            <a:srgbClr val="A80001"/>
          </a:solid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8F154D06-D362-514F-8549-CCCB5643F9CE}" type="slidenum">
              <a:rPr kumimoji="1" lang="en-US" altLang="zh-CN" sz="1200" b="1" i="0" u="none" strike="noStrike" kern="1200" cap="none" spc="0" normalizeH="0" baseline="0" noProof="0" smtClean="0">
                <a:ln>
                  <a:noFill/>
                </a:ln>
                <a:solidFill>
                  <a:prstClr val="white"/>
                </a:solidFill>
                <a:effectLst/>
                <a:uLnTx/>
                <a:uFillTx/>
                <a:latin typeface="等线"/>
                <a:ea typeface="等线" panose="02010600030101010101" pitchFamily="2" charset="-122"/>
                <a:cs typeface="+mn-cs"/>
              </a:rPr>
              <a:pPr marL="0" marR="0" lvl="0" indent="0" algn="ctr" defTabSz="914400" rtl="0" eaLnBrk="1" fontAlgn="auto" latinLnBrk="0" hangingPunct="1">
                <a:lnSpc>
                  <a:spcPct val="100000"/>
                </a:lnSpc>
                <a:spcBef>
                  <a:spcPts val="0"/>
                </a:spcBef>
                <a:spcAft>
                  <a:spcPts val="0"/>
                </a:spcAft>
                <a:buClrTx/>
                <a:buSzTx/>
                <a:buFontTx/>
                <a:buNone/>
                <a:tabLst/>
                <a:defRPr/>
              </a:pPr>
              <a:t>16</a:t>
            </a:fld>
            <a:endParaRPr kumimoji="1" lang="zh-CN" altLang="en-US" sz="1200" b="1" i="0" u="none" strike="noStrike" kern="1200" cap="none" spc="0" normalizeH="0" baseline="0" noProof="0" dirty="0">
              <a:ln>
                <a:noFill/>
              </a:ln>
              <a:solidFill>
                <a:prstClr val="white"/>
              </a:solidFill>
              <a:effectLst/>
              <a:uLnTx/>
              <a:uFillTx/>
              <a:latin typeface="等线"/>
              <a:ea typeface="等线" panose="02010600030101010101" pitchFamily="2" charset="-122"/>
              <a:cs typeface="+mn-cs"/>
            </a:endParaRPr>
          </a:p>
        </p:txBody>
      </p:sp>
      <p:pic>
        <p:nvPicPr>
          <p:cNvPr id="28" name="Picture 2" descr="AAAI">
            <a:extLst>
              <a:ext uri="{FF2B5EF4-FFF2-40B4-BE49-F238E27FC236}">
                <a16:creationId xmlns:a16="http://schemas.microsoft.com/office/drawing/2014/main" id="{DFD83BC3-C4D2-4077-7230-9124998486C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6" name="标题 1">
            <a:extLst>
              <a:ext uri="{FF2B5EF4-FFF2-40B4-BE49-F238E27FC236}">
                <a16:creationId xmlns:a16="http://schemas.microsoft.com/office/drawing/2014/main" id="{83CFD373-F8AD-6136-D088-38832C814082}"/>
              </a:ext>
            </a:extLst>
          </p:cNvPr>
          <p:cNvSpPr txBox="1">
            <a:spLocks/>
          </p:cNvSpPr>
          <p:nvPr/>
        </p:nvSpPr>
        <p:spPr>
          <a:xfrm>
            <a:off x="1802748" y="1202109"/>
            <a:ext cx="8578118" cy="1661701"/>
          </a:xfrm>
          <a:prstGeom prst="rect">
            <a:avLst/>
          </a:prstGeom>
        </p:spPr>
        <p:txBody>
          <a:bodyPr vert="horz" lIns="91440" tIns="45720" rIns="91440" bIns="45720" anchor="ctr">
            <a:no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pPr algn="ctr">
              <a:lnSpc>
                <a:spcPct val="150000"/>
              </a:lnSpc>
            </a:pPr>
            <a:r>
              <a:rPr lang="en-US" altLang="zh-CN" sz="3600" dirty="0"/>
              <a:t>Thanks For Your Listening</a:t>
            </a:r>
          </a:p>
          <a:p>
            <a:pPr algn="ctr">
              <a:lnSpc>
                <a:spcPct val="150000"/>
              </a:lnSpc>
            </a:pPr>
            <a:r>
              <a:rPr lang="en-US" altLang="zh-CN" sz="3600" dirty="0"/>
              <a:t>Any Question?</a:t>
            </a:r>
            <a:endParaRPr lang="en-US" sz="3600" dirty="0">
              <a:latin typeface="Times New Roman" panose="02020603050405020304"/>
              <a:ea typeface="华文中宋" panose="02010600040101010101" charset="-122"/>
            </a:endParaRPr>
          </a:p>
        </p:txBody>
      </p:sp>
      <p:pic>
        <p:nvPicPr>
          <p:cNvPr id="3" name="图片 2">
            <a:extLst>
              <a:ext uri="{FF2B5EF4-FFF2-40B4-BE49-F238E27FC236}">
                <a16:creationId xmlns:a16="http://schemas.microsoft.com/office/drawing/2014/main" id="{2B54BB62-E985-A66F-4FA0-B4CC5A651300}"/>
              </a:ext>
            </a:extLst>
          </p:cNvPr>
          <p:cNvPicPr>
            <a:picLocks noChangeAspect="1"/>
          </p:cNvPicPr>
          <p:nvPr/>
        </p:nvPicPr>
        <p:blipFill>
          <a:blip r:embed="rId7"/>
          <a:stretch>
            <a:fillRect/>
          </a:stretch>
        </p:blipFill>
        <p:spPr>
          <a:xfrm>
            <a:off x="1802748" y="3441549"/>
            <a:ext cx="2263374" cy="2263374"/>
          </a:xfrm>
          <a:prstGeom prst="rect">
            <a:avLst/>
          </a:prstGeom>
        </p:spPr>
      </p:pic>
      <p:pic>
        <p:nvPicPr>
          <p:cNvPr id="7" name="图片 6">
            <a:extLst>
              <a:ext uri="{FF2B5EF4-FFF2-40B4-BE49-F238E27FC236}">
                <a16:creationId xmlns:a16="http://schemas.microsoft.com/office/drawing/2014/main" id="{0CA2A881-09F4-A30E-2636-4D0F1E0FBDD9}"/>
              </a:ext>
            </a:extLst>
          </p:cNvPr>
          <p:cNvPicPr>
            <a:picLocks noChangeAspect="1"/>
          </p:cNvPicPr>
          <p:nvPr/>
        </p:nvPicPr>
        <p:blipFill>
          <a:blip r:embed="rId8"/>
          <a:stretch>
            <a:fillRect/>
          </a:stretch>
        </p:blipFill>
        <p:spPr>
          <a:xfrm>
            <a:off x="7617848" y="3429000"/>
            <a:ext cx="2263374" cy="2263374"/>
          </a:xfrm>
          <a:prstGeom prst="rect">
            <a:avLst/>
          </a:prstGeom>
        </p:spPr>
      </p:pic>
      <p:sp>
        <p:nvSpPr>
          <p:cNvPr id="18" name="文本框 17">
            <a:extLst>
              <a:ext uri="{FF2B5EF4-FFF2-40B4-BE49-F238E27FC236}">
                <a16:creationId xmlns:a16="http://schemas.microsoft.com/office/drawing/2014/main" id="{9E1E94F7-4427-28AD-FDB8-D262B1034EF4}"/>
              </a:ext>
            </a:extLst>
          </p:cNvPr>
          <p:cNvSpPr txBox="1"/>
          <p:nvPr/>
        </p:nvSpPr>
        <p:spPr>
          <a:xfrm>
            <a:off x="1099587" y="3118395"/>
            <a:ext cx="4271066" cy="456535"/>
          </a:xfrm>
          <a:prstGeom prst="rect">
            <a:avLst/>
          </a:prstGeom>
          <a:noFill/>
        </p:spPr>
        <p:txBody>
          <a:bodyPr wrap="square" rtlCol="0">
            <a:spAutoFit/>
          </a:bodyPr>
          <a:lstStyle/>
          <a:p>
            <a:pPr lvl="0">
              <a:lnSpc>
                <a:spcPct val="150000"/>
              </a:lnSpc>
              <a:defRPr/>
            </a:pP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ChemCoTBench &amp; </a:t>
            </a:r>
            <a:r>
              <a:rPr lang="en-US" altLang="zh-CN" b="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ChemCoTDataset</a:t>
            </a:r>
            <a:endPar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sp>
        <p:nvSpPr>
          <p:cNvPr id="27" name="文本框 26">
            <a:extLst>
              <a:ext uri="{FF2B5EF4-FFF2-40B4-BE49-F238E27FC236}">
                <a16:creationId xmlns:a16="http://schemas.microsoft.com/office/drawing/2014/main" id="{FBD3149B-134B-11DD-75C2-6F8EDDCC1D25}"/>
              </a:ext>
            </a:extLst>
          </p:cNvPr>
          <p:cNvSpPr txBox="1"/>
          <p:nvPr/>
        </p:nvSpPr>
        <p:spPr>
          <a:xfrm>
            <a:off x="7778222" y="3118394"/>
            <a:ext cx="1942625" cy="456535"/>
          </a:xfrm>
          <a:prstGeom prst="rect">
            <a:avLst/>
          </a:prstGeom>
          <a:noFill/>
        </p:spPr>
        <p:txBody>
          <a:bodyPr wrap="square" rtlCol="0">
            <a:spAutoFit/>
          </a:bodyPr>
          <a:lstStyle/>
          <a:p>
            <a:pPr lvl="0" algn="ctr">
              <a:lnSpc>
                <a:spcPct val="150000"/>
              </a:lnSpc>
              <a:defRPr/>
            </a:pPr>
            <a:r>
              <a:rPr lang="en-US" altLang="zh-CN" b="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ChemCraft</a:t>
            </a:r>
            <a:endPar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2008135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55BEE2-E95C-5E5E-9527-7444C53EC46F}"/>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BC4E70D-AC1D-CCC2-1DF2-901DDF9332F0}"/>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2</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D18DE6F0-E39C-7DC3-72C1-FF0FE39791C3}"/>
              </a:ext>
            </a:extLst>
          </p:cNvPr>
          <p:cNvSpPr>
            <a:spLocks noGrp="1"/>
          </p:cNvSpPr>
          <p:nvPr>
            <p:ph type="title"/>
          </p:nvPr>
        </p:nvSpPr>
        <p:spPr>
          <a:xfrm>
            <a:off x="442912" y="317500"/>
            <a:ext cx="9158287" cy="503077"/>
          </a:xfrm>
        </p:spPr>
        <p:txBody>
          <a:bodyPr>
            <a:noAutofit/>
          </a:bodyPr>
          <a:lstStyle/>
          <a:p>
            <a:r>
              <a:rPr lang="en-US" altLang="zh-CN" sz="2000" dirty="0">
                <a:latin typeface="Times New Roman" panose="02020603050405020304"/>
                <a:ea typeface="华文中宋" panose="02010600040101010101" charset="-122"/>
              </a:rPr>
              <a:t>Beyond Chemical QA: Chemical Reasoning with Modular Chemical Operations</a:t>
            </a:r>
            <a:endParaRPr lang="zh-CN" sz="2000" dirty="0">
              <a:latin typeface="Times New Roman" panose="02020603050405020304"/>
              <a:ea typeface="华文中宋" panose="02010600040101010101" charset="-122"/>
            </a:endParaRPr>
          </a:p>
        </p:txBody>
      </p:sp>
      <p:sp>
        <p:nvSpPr>
          <p:cNvPr id="18" name="文本框 17">
            <a:extLst>
              <a:ext uri="{FF2B5EF4-FFF2-40B4-BE49-F238E27FC236}">
                <a16:creationId xmlns:a16="http://schemas.microsoft.com/office/drawing/2014/main" id="{F2A1E9F2-A98A-3483-FE87-434325088D3D}"/>
              </a:ext>
            </a:extLst>
          </p:cNvPr>
          <p:cNvSpPr txBox="1"/>
          <p:nvPr/>
        </p:nvSpPr>
        <p:spPr>
          <a:xfrm>
            <a:off x="495034" y="933814"/>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cs typeface="Arial" panose="020B0604020202020204" pitchFamily="34" charset="0"/>
              </a:rPr>
              <a:t>Motivation: Building Chemical Reasoning Benchmark for LLMs</a:t>
            </a:r>
            <a:endPar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sp>
        <p:nvSpPr>
          <p:cNvPr id="2" name="任意形状 12">
            <a:extLst>
              <a:ext uri="{FF2B5EF4-FFF2-40B4-BE49-F238E27FC236}">
                <a16:creationId xmlns:a16="http://schemas.microsoft.com/office/drawing/2014/main" id="{0A45AE47-6CD5-8DCF-B3A2-F8D1992BA9C2}"/>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 name="任意形状 22">
            <a:extLst>
              <a:ext uri="{FF2B5EF4-FFF2-40B4-BE49-F238E27FC236}">
                <a16:creationId xmlns:a16="http://schemas.microsoft.com/office/drawing/2014/main" id="{6ACC9F39-AF4C-F6C6-37E1-EC6CFF61CADE}"/>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0" name="矩形 9">
            <a:extLst>
              <a:ext uri="{FF2B5EF4-FFF2-40B4-BE49-F238E27FC236}">
                <a16:creationId xmlns:a16="http://schemas.microsoft.com/office/drawing/2014/main" id="{CB9CF055-2CCF-D680-4B5F-79D9DFD0B190}"/>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F9206B5F-71DF-CA61-3AF8-CED6F4E05FCA}"/>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BDEFB070-52E7-6517-ECF5-CDC11AACE128}"/>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BC2DE6A3-7FCE-0F65-BA1A-88FBE6129D15}"/>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1649F576-66EF-5878-F142-A5ACAF631161}"/>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1658448A-CC11-8E6B-0D3C-F2BD936DC869}"/>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0D4768B8-B95A-B693-3B53-AFABB0717F90}"/>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DD293DB6-9872-0784-D631-3CE47CDF6303}"/>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C5EF9918-CD7A-C909-1190-5826C3F1BDD7}"/>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0" name="任意形状 13">
            <a:extLst>
              <a:ext uri="{FF2B5EF4-FFF2-40B4-BE49-F238E27FC236}">
                <a16:creationId xmlns:a16="http://schemas.microsoft.com/office/drawing/2014/main" id="{34B3559E-8EBC-3FC3-EABD-0F3E3969E8CC}"/>
              </a:ext>
            </a:extLst>
          </p:cNvPr>
          <p:cNvSpPr/>
          <p:nvPr/>
        </p:nvSpPr>
        <p:spPr>
          <a:xfrm>
            <a:off x="831864" y="6551692"/>
            <a:ext cx="1684177" cy="122732"/>
          </a:xfrm>
          <a:custGeom>
            <a:avLst/>
            <a:gdLst/>
            <a:ahLst/>
            <a:cxnLst/>
            <a:rect l="l" t="t" r="r" b="b"/>
            <a:pathLst>
              <a:path w="2427703" h="176915">
                <a:moveTo>
                  <a:pt x="1040187" y="132473"/>
                </a:moveTo>
                <a:lnTo>
                  <a:pt x="1040187" y="162153"/>
                </a:lnTo>
                <a:lnTo>
                  <a:pt x="1090136" y="162153"/>
                </a:lnTo>
                <a:lnTo>
                  <a:pt x="1090136" y="132473"/>
                </a:lnTo>
                <a:close/>
                <a:moveTo>
                  <a:pt x="209340" y="113471"/>
                </a:moveTo>
                <a:cubicBezTo>
                  <a:pt x="211874" y="114195"/>
                  <a:pt x="214468" y="114979"/>
                  <a:pt x="217122" y="115824"/>
                </a:cubicBezTo>
                <a:cubicBezTo>
                  <a:pt x="219415" y="116548"/>
                  <a:pt x="221888" y="117422"/>
                  <a:pt x="224542" y="118448"/>
                </a:cubicBezTo>
                <a:cubicBezTo>
                  <a:pt x="227197" y="119473"/>
                  <a:pt x="229730" y="120589"/>
                  <a:pt x="232143" y="121796"/>
                </a:cubicBezTo>
                <a:lnTo>
                  <a:pt x="231781" y="122882"/>
                </a:lnTo>
                <a:lnTo>
                  <a:pt x="227619" y="122882"/>
                </a:lnTo>
                <a:cubicBezTo>
                  <a:pt x="224241" y="128673"/>
                  <a:pt x="220681" y="133740"/>
                  <a:pt x="216941" y="138084"/>
                </a:cubicBezTo>
                <a:cubicBezTo>
                  <a:pt x="213201" y="142427"/>
                  <a:pt x="209461" y="146197"/>
                  <a:pt x="205721" y="149395"/>
                </a:cubicBezTo>
                <a:cubicBezTo>
                  <a:pt x="201981" y="152592"/>
                  <a:pt x="198331" y="155306"/>
                  <a:pt x="194772" y="157538"/>
                </a:cubicBezTo>
                <a:cubicBezTo>
                  <a:pt x="191213" y="159770"/>
                  <a:pt x="187925" y="161671"/>
                  <a:pt x="184909" y="163239"/>
                </a:cubicBezTo>
                <a:lnTo>
                  <a:pt x="184366" y="163058"/>
                </a:lnTo>
                <a:cubicBezTo>
                  <a:pt x="188830" y="156181"/>
                  <a:pt x="192630" y="149756"/>
                  <a:pt x="195767" y="143784"/>
                </a:cubicBezTo>
                <a:cubicBezTo>
                  <a:pt x="198904" y="137812"/>
                  <a:pt x="201498" y="132534"/>
                  <a:pt x="203549" y="127949"/>
                </a:cubicBezTo>
                <a:cubicBezTo>
                  <a:pt x="205841" y="122640"/>
                  <a:pt x="207772" y="117814"/>
                  <a:pt x="209340" y="113471"/>
                </a:cubicBezTo>
                <a:close/>
                <a:moveTo>
                  <a:pt x="266347" y="112385"/>
                </a:moveTo>
                <a:cubicBezTo>
                  <a:pt x="271053" y="114798"/>
                  <a:pt x="275698" y="117573"/>
                  <a:pt x="280283" y="120710"/>
                </a:cubicBezTo>
                <a:cubicBezTo>
                  <a:pt x="284143" y="123364"/>
                  <a:pt x="288215" y="126592"/>
                  <a:pt x="292498" y="130392"/>
                </a:cubicBezTo>
                <a:cubicBezTo>
                  <a:pt x="296781" y="134193"/>
                  <a:pt x="300552" y="138385"/>
                  <a:pt x="303809" y="142970"/>
                </a:cubicBezTo>
                <a:cubicBezTo>
                  <a:pt x="302482" y="145142"/>
                  <a:pt x="301095" y="147313"/>
                  <a:pt x="299647" y="149485"/>
                </a:cubicBezTo>
                <a:cubicBezTo>
                  <a:pt x="298320" y="151295"/>
                  <a:pt x="296751" y="153195"/>
                  <a:pt x="294941" y="155186"/>
                </a:cubicBezTo>
                <a:cubicBezTo>
                  <a:pt x="293132" y="157176"/>
                  <a:pt x="291081" y="158835"/>
                  <a:pt x="288788" y="160163"/>
                </a:cubicBezTo>
                <a:cubicBezTo>
                  <a:pt x="286375" y="154130"/>
                  <a:pt x="283842" y="148278"/>
                  <a:pt x="281187" y="142608"/>
                </a:cubicBezTo>
                <a:cubicBezTo>
                  <a:pt x="278533" y="136937"/>
                  <a:pt x="276060" y="131870"/>
                  <a:pt x="273767" y="127406"/>
                </a:cubicBezTo>
                <a:cubicBezTo>
                  <a:pt x="271113" y="122218"/>
                  <a:pt x="268459" y="117332"/>
                  <a:pt x="265805" y="112747"/>
                </a:cubicBezTo>
                <a:close/>
                <a:moveTo>
                  <a:pt x="1040187" y="101527"/>
                </a:moveTo>
                <a:lnTo>
                  <a:pt x="1040187" y="130664"/>
                </a:lnTo>
                <a:lnTo>
                  <a:pt x="1090136" y="130664"/>
                </a:lnTo>
                <a:lnTo>
                  <a:pt x="1090136" y="101527"/>
                </a:lnTo>
                <a:close/>
                <a:moveTo>
                  <a:pt x="870480" y="100622"/>
                </a:moveTo>
                <a:lnTo>
                  <a:pt x="859441" y="126682"/>
                </a:lnTo>
                <a:lnTo>
                  <a:pt x="872290" y="127949"/>
                </a:lnTo>
                <a:cubicBezTo>
                  <a:pt x="874703" y="123968"/>
                  <a:pt x="876784" y="119715"/>
                  <a:pt x="878533" y="115190"/>
                </a:cubicBezTo>
                <a:cubicBezTo>
                  <a:pt x="880283" y="110666"/>
                  <a:pt x="881821" y="105810"/>
                  <a:pt x="883148" y="100622"/>
                </a:cubicBezTo>
                <a:close/>
                <a:moveTo>
                  <a:pt x="239382" y="98812"/>
                </a:moveTo>
                <a:cubicBezTo>
                  <a:pt x="242157" y="99053"/>
                  <a:pt x="244992" y="99295"/>
                  <a:pt x="247888" y="99536"/>
                </a:cubicBezTo>
                <a:cubicBezTo>
                  <a:pt x="250301" y="99777"/>
                  <a:pt x="252865" y="100018"/>
                  <a:pt x="255579" y="100260"/>
                </a:cubicBezTo>
                <a:cubicBezTo>
                  <a:pt x="258294" y="100501"/>
                  <a:pt x="260737" y="100803"/>
                  <a:pt x="262909" y="101165"/>
                </a:cubicBezTo>
                <a:lnTo>
                  <a:pt x="262909" y="102612"/>
                </a:lnTo>
                <a:lnTo>
                  <a:pt x="258928" y="103698"/>
                </a:lnTo>
                <a:lnTo>
                  <a:pt x="258928" y="149847"/>
                </a:lnTo>
                <a:cubicBezTo>
                  <a:pt x="258928" y="152139"/>
                  <a:pt x="258596" y="154492"/>
                  <a:pt x="257932" y="156905"/>
                </a:cubicBezTo>
                <a:cubicBezTo>
                  <a:pt x="257268" y="159318"/>
                  <a:pt x="256303" y="161580"/>
                  <a:pt x="255037" y="163692"/>
                </a:cubicBezTo>
                <a:cubicBezTo>
                  <a:pt x="253770" y="165803"/>
                  <a:pt x="252201" y="167703"/>
                  <a:pt x="250331" y="169392"/>
                </a:cubicBezTo>
                <a:cubicBezTo>
                  <a:pt x="248461" y="171081"/>
                  <a:pt x="246380" y="172408"/>
                  <a:pt x="244088" y="173374"/>
                </a:cubicBezTo>
                <a:cubicBezTo>
                  <a:pt x="240951" y="174701"/>
                  <a:pt x="238176" y="174882"/>
                  <a:pt x="235763" y="173917"/>
                </a:cubicBezTo>
                <a:cubicBezTo>
                  <a:pt x="233350" y="172951"/>
                  <a:pt x="232143" y="170538"/>
                  <a:pt x="232143" y="166678"/>
                </a:cubicBezTo>
                <a:cubicBezTo>
                  <a:pt x="232143" y="164989"/>
                  <a:pt x="231751" y="163631"/>
                  <a:pt x="230967" y="162606"/>
                </a:cubicBezTo>
                <a:cubicBezTo>
                  <a:pt x="230183" y="161580"/>
                  <a:pt x="228946" y="160645"/>
                  <a:pt x="227257" y="159801"/>
                </a:cubicBezTo>
                <a:cubicBezTo>
                  <a:pt x="226412" y="159439"/>
                  <a:pt x="225145" y="158956"/>
                  <a:pt x="223456" y="158353"/>
                </a:cubicBezTo>
                <a:cubicBezTo>
                  <a:pt x="221767" y="157750"/>
                  <a:pt x="220018" y="157146"/>
                  <a:pt x="218208" y="156543"/>
                </a:cubicBezTo>
                <a:cubicBezTo>
                  <a:pt x="216036" y="155940"/>
                  <a:pt x="213744" y="155216"/>
                  <a:pt x="211331" y="154371"/>
                </a:cubicBezTo>
                <a:lnTo>
                  <a:pt x="211150" y="153466"/>
                </a:lnTo>
                <a:cubicBezTo>
                  <a:pt x="213804" y="153587"/>
                  <a:pt x="216338" y="153647"/>
                  <a:pt x="218751" y="153647"/>
                </a:cubicBezTo>
                <a:cubicBezTo>
                  <a:pt x="220802" y="153768"/>
                  <a:pt x="222974" y="153828"/>
                  <a:pt x="225266" y="153828"/>
                </a:cubicBezTo>
                <a:cubicBezTo>
                  <a:pt x="227558" y="153828"/>
                  <a:pt x="229489" y="153828"/>
                  <a:pt x="231057" y="153828"/>
                </a:cubicBezTo>
                <a:cubicBezTo>
                  <a:pt x="232988" y="153828"/>
                  <a:pt x="234526" y="153497"/>
                  <a:pt x="235672" y="152833"/>
                </a:cubicBezTo>
                <a:cubicBezTo>
                  <a:pt x="236818" y="152169"/>
                  <a:pt x="237663" y="151265"/>
                  <a:pt x="238206" y="150118"/>
                </a:cubicBezTo>
                <a:cubicBezTo>
                  <a:pt x="238749" y="148972"/>
                  <a:pt x="239081" y="147675"/>
                  <a:pt x="239201" y="146227"/>
                </a:cubicBezTo>
                <a:cubicBezTo>
                  <a:pt x="239322" y="144780"/>
                  <a:pt x="239382" y="143272"/>
                  <a:pt x="239382" y="141703"/>
                </a:cubicBezTo>
                <a:close/>
                <a:moveTo>
                  <a:pt x="1020823" y="95735"/>
                </a:moveTo>
                <a:cubicBezTo>
                  <a:pt x="1023236" y="95977"/>
                  <a:pt x="1025709" y="96339"/>
                  <a:pt x="1028243" y="96821"/>
                </a:cubicBezTo>
                <a:cubicBezTo>
                  <a:pt x="1030414" y="97183"/>
                  <a:pt x="1032797" y="97605"/>
                  <a:pt x="1035391" y="98088"/>
                </a:cubicBezTo>
                <a:cubicBezTo>
                  <a:pt x="1037985" y="98571"/>
                  <a:pt x="1040489" y="99114"/>
                  <a:pt x="1042901" y="99717"/>
                </a:cubicBezTo>
                <a:lnTo>
                  <a:pt x="1086698" y="99717"/>
                </a:lnTo>
                <a:cubicBezTo>
                  <a:pt x="1088025" y="99717"/>
                  <a:pt x="1089231" y="99053"/>
                  <a:pt x="1090317" y="97726"/>
                </a:cubicBezTo>
                <a:cubicBezTo>
                  <a:pt x="1090800" y="97244"/>
                  <a:pt x="1091222" y="96580"/>
                  <a:pt x="1091584" y="95735"/>
                </a:cubicBezTo>
                <a:lnTo>
                  <a:pt x="1099185" y="97002"/>
                </a:lnTo>
                <a:cubicBezTo>
                  <a:pt x="1101236" y="97364"/>
                  <a:pt x="1103468" y="97817"/>
                  <a:pt x="1105881" y="98360"/>
                </a:cubicBezTo>
                <a:cubicBezTo>
                  <a:pt x="1108294" y="98902"/>
                  <a:pt x="1110405" y="99476"/>
                  <a:pt x="1112215" y="100079"/>
                </a:cubicBezTo>
                <a:cubicBezTo>
                  <a:pt x="1111853" y="101527"/>
                  <a:pt x="1111491" y="102914"/>
                  <a:pt x="1111129" y="104241"/>
                </a:cubicBezTo>
                <a:cubicBezTo>
                  <a:pt x="1110888" y="105568"/>
                  <a:pt x="1110646" y="106956"/>
                  <a:pt x="1110405" y="108404"/>
                </a:cubicBezTo>
                <a:cubicBezTo>
                  <a:pt x="1110164" y="109851"/>
                  <a:pt x="1110043" y="111239"/>
                  <a:pt x="1110043" y="112566"/>
                </a:cubicBezTo>
                <a:lnTo>
                  <a:pt x="1110043" y="174098"/>
                </a:lnTo>
                <a:cubicBezTo>
                  <a:pt x="1106665" y="174580"/>
                  <a:pt x="1103528" y="174942"/>
                  <a:pt x="1100633" y="175183"/>
                </a:cubicBezTo>
                <a:cubicBezTo>
                  <a:pt x="1098219" y="175425"/>
                  <a:pt x="1095927" y="175576"/>
                  <a:pt x="1093756" y="175636"/>
                </a:cubicBezTo>
                <a:cubicBezTo>
                  <a:pt x="1091584" y="175696"/>
                  <a:pt x="1090377" y="175545"/>
                  <a:pt x="1090136" y="175183"/>
                </a:cubicBezTo>
                <a:lnTo>
                  <a:pt x="1090136" y="163963"/>
                </a:lnTo>
                <a:lnTo>
                  <a:pt x="1040187" y="163963"/>
                </a:lnTo>
                <a:lnTo>
                  <a:pt x="1040187" y="175364"/>
                </a:lnTo>
                <a:cubicBezTo>
                  <a:pt x="1036809" y="175847"/>
                  <a:pt x="1033732" y="176209"/>
                  <a:pt x="1030957" y="176450"/>
                </a:cubicBezTo>
                <a:cubicBezTo>
                  <a:pt x="1028544" y="176692"/>
                  <a:pt x="1026312" y="176842"/>
                  <a:pt x="1024261" y="176903"/>
                </a:cubicBezTo>
                <a:cubicBezTo>
                  <a:pt x="1022210" y="176963"/>
                  <a:pt x="1021064" y="176812"/>
                  <a:pt x="1020823" y="176450"/>
                </a:cubicBezTo>
                <a:close/>
                <a:moveTo>
                  <a:pt x="858355" y="81619"/>
                </a:moveTo>
                <a:cubicBezTo>
                  <a:pt x="861130" y="82102"/>
                  <a:pt x="863844" y="82585"/>
                  <a:pt x="866499" y="83067"/>
                </a:cubicBezTo>
                <a:cubicBezTo>
                  <a:pt x="868791" y="83550"/>
                  <a:pt x="871174" y="84153"/>
                  <a:pt x="873647" y="84877"/>
                </a:cubicBezTo>
                <a:cubicBezTo>
                  <a:pt x="876120" y="85601"/>
                  <a:pt x="878383" y="86445"/>
                  <a:pt x="880434" y="87411"/>
                </a:cubicBezTo>
                <a:lnTo>
                  <a:pt x="879891" y="88496"/>
                </a:lnTo>
                <a:lnTo>
                  <a:pt x="875366" y="88858"/>
                </a:lnTo>
                <a:lnTo>
                  <a:pt x="871204" y="98812"/>
                </a:lnTo>
                <a:lnTo>
                  <a:pt x="880615" y="98812"/>
                </a:lnTo>
                <a:cubicBezTo>
                  <a:pt x="881821" y="98812"/>
                  <a:pt x="882847" y="98269"/>
                  <a:pt x="883691" y="97183"/>
                </a:cubicBezTo>
                <a:cubicBezTo>
                  <a:pt x="884174" y="96701"/>
                  <a:pt x="884536" y="96097"/>
                  <a:pt x="884777" y="95373"/>
                </a:cubicBezTo>
                <a:cubicBezTo>
                  <a:pt x="887311" y="96218"/>
                  <a:pt x="889844" y="97002"/>
                  <a:pt x="892378" y="97726"/>
                </a:cubicBezTo>
                <a:cubicBezTo>
                  <a:pt x="894429" y="98450"/>
                  <a:pt x="896631" y="99204"/>
                  <a:pt x="898984" y="99988"/>
                </a:cubicBezTo>
                <a:cubicBezTo>
                  <a:pt x="901336" y="100773"/>
                  <a:pt x="903357" y="101587"/>
                  <a:pt x="905046" y="102431"/>
                </a:cubicBezTo>
                <a:cubicBezTo>
                  <a:pt x="904443" y="103155"/>
                  <a:pt x="903900" y="103819"/>
                  <a:pt x="903417" y="104422"/>
                </a:cubicBezTo>
                <a:cubicBezTo>
                  <a:pt x="902935" y="105025"/>
                  <a:pt x="902482" y="105629"/>
                  <a:pt x="902060" y="106232"/>
                </a:cubicBezTo>
                <a:cubicBezTo>
                  <a:pt x="901638" y="106835"/>
                  <a:pt x="901366" y="107378"/>
                  <a:pt x="901246" y="107861"/>
                </a:cubicBezTo>
                <a:cubicBezTo>
                  <a:pt x="899798" y="112445"/>
                  <a:pt x="898230" y="116638"/>
                  <a:pt x="896540" y="120439"/>
                </a:cubicBezTo>
                <a:cubicBezTo>
                  <a:pt x="894851" y="124239"/>
                  <a:pt x="892981" y="127828"/>
                  <a:pt x="890930" y="131207"/>
                </a:cubicBezTo>
                <a:cubicBezTo>
                  <a:pt x="893826" y="131930"/>
                  <a:pt x="896601" y="132745"/>
                  <a:pt x="899255" y="133650"/>
                </a:cubicBezTo>
                <a:cubicBezTo>
                  <a:pt x="901909" y="134555"/>
                  <a:pt x="904262" y="135550"/>
                  <a:pt x="906313" y="136636"/>
                </a:cubicBezTo>
                <a:cubicBezTo>
                  <a:pt x="905951" y="138807"/>
                  <a:pt x="905468" y="140979"/>
                  <a:pt x="904865" y="143151"/>
                </a:cubicBezTo>
                <a:cubicBezTo>
                  <a:pt x="904262" y="145081"/>
                  <a:pt x="903568" y="147193"/>
                  <a:pt x="902784" y="149485"/>
                </a:cubicBezTo>
                <a:cubicBezTo>
                  <a:pt x="902000" y="151777"/>
                  <a:pt x="900944" y="154070"/>
                  <a:pt x="899617" y="156362"/>
                </a:cubicBezTo>
                <a:cubicBezTo>
                  <a:pt x="896601" y="154190"/>
                  <a:pt x="893554" y="152079"/>
                  <a:pt x="890478" y="150028"/>
                </a:cubicBezTo>
                <a:cubicBezTo>
                  <a:pt x="887401" y="147977"/>
                  <a:pt x="884355" y="145986"/>
                  <a:pt x="881339" y="144056"/>
                </a:cubicBezTo>
                <a:cubicBezTo>
                  <a:pt x="874824" y="150933"/>
                  <a:pt x="867162" y="156634"/>
                  <a:pt x="858355" y="161158"/>
                </a:cubicBezTo>
                <a:cubicBezTo>
                  <a:pt x="849547" y="165682"/>
                  <a:pt x="839473" y="169573"/>
                  <a:pt x="828132" y="172831"/>
                </a:cubicBezTo>
                <a:lnTo>
                  <a:pt x="827408" y="172650"/>
                </a:lnTo>
                <a:cubicBezTo>
                  <a:pt x="836216" y="166255"/>
                  <a:pt x="843907" y="160132"/>
                  <a:pt x="850482" y="154281"/>
                </a:cubicBezTo>
                <a:cubicBezTo>
                  <a:pt x="857058" y="148429"/>
                  <a:pt x="862698" y="142186"/>
                  <a:pt x="867403" y="135550"/>
                </a:cubicBezTo>
                <a:lnTo>
                  <a:pt x="858174" y="130121"/>
                </a:lnTo>
                <a:lnTo>
                  <a:pt x="856002" y="135188"/>
                </a:lnTo>
                <a:cubicBezTo>
                  <a:pt x="854313" y="134826"/>
                  <a:pt x="852563" y="134343"/>
                  <a:pt x="850754" y="133740"/>
                </a:cubicBezTo>
                <a:cubicBezTo>
                  <a:pt x="849065" y="133137"/>
                  <a:pt x="847225" y="132383"/>
                  <a:pt x="845234" y="131478"/>
                </a:cubicBezTo>
                <a:cubicBezTo>
                  <a:pt x="843243" y="130573"/>
                  <a:pt x="841222" y="129336"/>
                  <a:pt x="839171" y="127768"/>
                </a:cubicBezTo>
                <a:lnTo>
                  <a:pt x="850392" y="100622"/>
                </a:lnTo>
                <a:lnTo>
                  <a:pt x="830846" y="100622"/>
                </a:lnTo>
                <a:lnTo>
                  <a:pt x="830123" y="98812"/>
                </a:lnTo>
                <a:lnTo>
                  <a:pt x="851116" y="98812"/>
                </a:lnTo>
                <a:close/>
                <a:moveTo>
                  <a:pt x="768458" y="80172"/>
                </a:moveTo>
                <a:lnTo>
                  <a:pt x="768458" y="116005"/>
                </a:lnTo>
                <a:lnTo>
                  <a:pt x="778773" y="116005"/>
                </a:lnTo>
                <a:lnTo>
                  <a:pt x="778773" y="80172"/>
                </a:lnTo>
                <a:close/>
                <a:moveTo>
                  <a:pt x="740769" y="80172"/>
                </a:moveTo>
                <a:lnTo>
                  <a:pt x="740769" y="116005"/>
                </a:lnTo>
                <a:lnTo>
                  <a:pt x="751084" y="116005"/>
                </a:lnTo>
                <a:lnTo>
                  <a:pt x="751084" y="80172"/>
                </a:lnTo>
                <a:close/>
                <a:moveTo>
                  <a:pt x="1573130" y="76733"/>
                </a:moveTo>
                <a:cubicBezTo>
                  <a:pt x="1575784" y="77698"/>
                  <a:pt x="1578499" y="78844"/>
                  <a:pt x="1581274" y="80172"/>
                </a:cubicBezTo>
                <a:cubicBezTo>
                  <a:pt x="1583687" y="81257"/>
                  <a:pt x="1586220" y="82524"/>
                  <a:pt x="1588875" y="83972"/>
                </a:cubicBezTo>
                <a:cubicBezTo>
                  <a:pt x="1591529" y="85420"/>
                  <a:pt x="1593942" y="86928"/>
                  <a:pt x="1596114" y="88496"/>
                </a:cubicBezTo>
                <a:lnTo>
                  <a:pt x="1595571" y="89401"/>
                </a:lnTo>
                <a:lnTo>
                  <a:pt x="1590865" y="88677"/>
                </a:lnTo>
                <a:cubicBezTo>
                  <a:pt x="1587366" y="96278"/>
                  <a:pt x="1583928" y="103125"/>
                  <a:pt x="1580550" y="109218"/>
                </a:cubicBezTo>
                <a:cubicBezTo>
                  <a:pt x="1577171" y="115311"/>
                  <a:pt x="1573492" y="120951"/>
                  <a:pt x="1569510" y="126139"/>
                </a:cubicBezTo>
                <a:cubicBezTo>
                  <a:pt x="1578559" y="132292"/>
                  <a:pt x="1587879" y="137179"/>
                  <a:pt x="1597471" y="140798"/>
                </a:cubicBezTo>
                <a:cubicBezTo>
                  <a:pt x="1607063" y="144418"/>
                  <a:pt x="1616745" y="147675"/>
                  <a:pt x="1626517" y="150571"/>
                </a:cubicBezTo>
                <a:lnTo>
                  <a:pt x="1626517" y="150933"/>
                </a:lnTo>
                <a:cubicBezTo>
                  <a:pt x="1625552" y="152139"/>
                  <a:pt x="1624587" y="153527"/>
                  <a:pt x="1623622" y="155095"/>
                </a:cubicBezTo>
                <a:cubicBezTo>
                  <a:pt x="1622657" y="156422"/>
                  <a:pt x="1621661" y="158051"/>
                  <a:pt x="1620636" y="159982"/>
                </a:cubicBezTo>
                <a:cubicBezTo>
                  <a:pt x="1619610" y="161912"/>
                  <a:pt x="1618615" y="164084"/>
                  <a:pt x="1617650" y="166497"/>
                </a:cubicBezTo>
                <a:cubicBezTo>
                  <a:pt x="1617046" y="167944"/>
                  <a:pt x="1616021" y="168940"/>
                  <a:pt x="1614573" y="169483"/>
                </a:cubicBezTo>
                <a:cubicBezTo>
                  <a:pt x="1613125" y="170026"/>
                  <a:pt x="1611255" y="169935"/>
                  <a:pt x="1608963" y="169211"/>
                </a:cubicBezTo>
                <a:cubicBezTo>
                  <a:pt x="1599190" y="165712"/>
                  <a:pt x="1590081" y="161580"/>
                  <a:pt x="1581636" y="156814"/>
                </a:cubicBezTo>
                <a:cubicBezTo>
                  <a:pt x="1573190" y="152049"/>
                  <a:pt x="1565408" y="145926"/>
                  <a:pt x="1558290" y="138446"/>
                </a:cubicBezTo>
                <a:cubicBezTo>
                  <a:pt x="1554429" y="142065"/>
                  <a:pt x="1550146" y="145443"/>
                  <a:pt x="1545441" y="148580"/>
                </a:cubicBezTo>
                <a:cubicBezTo>
                  <a:pt x="1540735" y="151717"/>
                  <a:pt x="1535427" y="154733"/>
                  <a:pt x="1529515" y="157629"/>
                </a:cubicBezTo>
                <a:cubicBezTo>
                  <a:pt x="1523603" y="160524"/>
                  <a:pt x="1517088" y="163330"/>
                  <a:pt x="1509969" y="166044"/>
                </a:cubicBezTo>
                <a:cubicBezTo>
                  <a:pt x="1502851" y="168759"/>
                  <a:pt x="1494888" y="171443"/>
                  <a:pt x="1486081" y="174098"/>
                </a:cubicBezTo>
                <a:lnTo>
                  <a:pt x="1485357" y="173555"/>
                </a:lnTo>
                <a:cubicBezTo>
                  <a:pt x="1492475" y="169453"/>
                  <a:pt x="1499051" y="165471"/>
                  <a:pt x="1505083" y="161610"/>
                </a:cubicBezTo>
                <a:cubicBezTo>
                  <a:pt x="1511116" y="157750"/>
                  <a:pt x="1516666" y="153859"/>
                  <a:pt x="1521733" y="149937"/>
                </a:cubicBezTo>
                <a:cubicBezTo>
                  <a:pt x="1526800" y="146016"/>
                  <a:pt x="1531475" y="142005"/>
                  <a:pt x="1535758" y="137903"/>
                </a:cubicBezTo>
                <a:cubicBezTo>
                  <a:pt x="1540041" y="133800"/>
                  <a:pt x="1543993" y="129457"/>
                  <a:pt x="1547612" y="124872"/>
                </a:cubicBezTo>
                <a:cubicBezTo>
                  <a:pt x="1543751" y="119202"/>
                  <a:pt x="1540222" y="112868"/>
                  <a:pt x="1537025" y="105870"/>
                </a:cubicBezTo>
                <a:cubicBezTo>
                  <a:pt x="1533828" y="98872"/>
                  <a:pt x="1530842" y="90970"/>
                  <a:pt x="1528067" y="82162"/>
                </a:cubicBezTo>
                <a:lnTo>
                  <a:pt x="1530420" y="81981"/>
                </a:lnTo>
                <a:cubicBezTo>
                  <a:pt x="1534160" y="88858"/>
                  <a:pt x="1538081" y="94951"/>
                  <a:pt x="1542183" y="100260"/>
                </a:cubicBezTo>
                <a:cubicBezTo>
                  <a:pt x="1546285" y="105568"/>
                  <a:pt x="1550568" y="110334"/>
                  <a:pt x="1555032" y="114557"/>
                </a:cubicBezTo>
                <a:cubicBezTo>
                  <a:pt x="1561789" y="104060"/>
                  <a:pt x="1567821" y="91452"/>
                  <a:pt x="1573130" y="76733"/>
                </a:cubicBezTo>
                <a:close/>
                <a:moveTo>
                  <a:pt x="44339" y="75466"/>
                </a:moveTo>
                <a:lnTo>
                  <a:pt x="44882" y="75828"/>
                </a:lnTo>
                <a:cubicBezTo>
                  <a:pt x="44520" y="85963"/>
                  <a:pt x="43615" y="96459"/>
                  <a:pt x="42167" y="107318"/>
                </a:cubicBezTo>
                <a:cubicBezTo>
                  <a:pt x="40840" y="116608"/>
                  <a:pt x="38849" y="126833"/>
                  <a:pt x="36195" y="137993"/>
                </a:cubicBezTo>
                <a:cubicBezTo>
                  <a:pt x="33541" y="149153"/>
                  <a:pt x="29861" y="160102"/>
                  <a:pt x="25155" y="170840"/>
                </a:cubicBezTo>
                <a:lnTo>
                  <a:pt x="5610" y="156905"/>
                </a:lnTo>
                <a:cubicBezTo>
                  <a:pt x="11522" y="147736"/>
                  <a:pt x="16861" y="138355"/>
                  <a:pt x="21626" y="128763"/>
                </a:cubicBezTo>
                <a:cubicBezTo>
                  <a:pt x="26392" y="119172"/>
                  <a:pt x="30464" y="110394"/>
                  <a:pt x="33842" y="102431"/>
                </a:cubicBezTo>
                <a:cubicBezTo>
                  <a:pt x="37824" y="93141"/>
                  <a:pt x="41323" y="84153"/>
                  <a:pt x="44339" y="75466"/>
                </a:cubicBezTo>
                <a:close/>
                <a:moveTo>
                  <a:pt x="1881483" y="74239"/>
                </a:moveTo>
                <a:cubicBezTo>
                  <a:pt x="1885371" y="74239"/>
                  <a:pt x="1888699" y="75623"/>
                  <a:pt x="1891468" y="78392"/>
                </a:cubicBezTo>
                <a:cubicBezTo>
                  <a:pt x="1894237" y="81161"/>
                  <a:pt x="1895621" y="84490"/>
                  <a:pt x="1895621" y="88378"/>
                </a:cubicBezTo>
                <a:cubicBezTo>
                  <a:pt x="1895621" y="92266"/>
                  <a:pt x="1894237" y="95594"/>
                  <a:pt x="1891468" y="98363"/>
                </a:cubicBezTo>
                <a:cubicBezTo>
                  <a:pt x="1888699" y="101132"/>
                  <a:pt x="1885371" y="102516"/>
                  <a:pt x="1881483" y="102516"/>
                </a:cubicBezTo>
                <a:cubicBezTo>
                  <a:pt x="1877595" y="102516"/>
                  <a:pt x="1874266" y="101132"/>
                  <a:pt x="1871497" y="98363"/>
                </a:cubicBezTo>
                <a:cubicBezTo>
                  <a:pt x="1868728" y="95594"/>
                  <a:pt x="1867344" y="92266"/>
                  <a:pt x="1867344" y="88378"/>
                </a:cubicBezTo>
                <a:cubicBezTo>
                  <a:pt x="1867344" y="84490"/>
                  <a:pt x="1868728" y="81161"/>
                  <a:pt x="1871497" y="78392"/>
                </a:cubicBezTo>
                <a:cubicBezTo>
                  <a:pt x="1874266" y="75623"/>
                  <a:pt x="1877595" y="74239"/>
                  <a:pt x="1881483" y="74239"/>
                </a:cubicBezTo>
                <a:close/>
                <a:moveTo>
                  <a:pt x="1233783" y="74239"/>
                </a:moveTo>
                <a:cubicBezTo>
                  <a:pt x="1237671" y="74239"/>
                  <a:pt x="1240999" y="75623"/>
                  <a:pt x="1243768" y="78392"/>
                </a:cubicBezTo>
                <a:cubicBezTo>
                  <a:pt x="1246537" y="81161"/>
                  <a:pt x="1247921" y="84490"/>
                  <a:pt x="1247921" y="88378"/>
                </a:cubicBezTo>
                <a:cubicBezTo>
                  <a:pt x="1247921" y="92266"/>
                  <a:pt x="1246537" y="95594"/>
                  <a:pt x="1243768" y="98363"/>
                </a:cubicBezTo>
                <a:cubicBezTo>
                  <a:pt x="1240999" y="101132"/>
                  <a:pt x="1237671" y="102516"/>
                  <a:pt x="1233783" y="102516"/>
                </a:cubicBezTo>
                <a:cubicBezTo>
                  <a:pt x="1229894" y="102516"/>
                  <a:pt x="1226566" y="101132"/>
                  <a:pt x="1223797" y="98363"/>
                </a:cubicBezTo>
                <a:cubicBezTo>
                  <a:pt x="1221028" y="95594"/>
                  <a:pt x="1219644" y="92266"/>
                  <a:pt x="1219644" y="88378"/>
                </a:cubicBezTo>
                <a:cubicBezTo>
                  <a:pt x="1219644" y="84490"/>
                  <a:pt x="1221028" y="81161"/>
                  <a:pt x="1223797" y="78392"/>
                </a:cubicBezTo>
                <a:cubicBezTo>
                  <a:pt x="1226566" y="75623"/>
                  <a:pt x="1229894" y="74239"/>
                  <a:pt x="1233783" y="74239"/>
                </a:cubicBezTo>
                <a:close/>
                <a:moveTo>
                  <a:pt x="567033" y="74239"/>
                </a:moveTo>
                <a:cubicBezTo>
                  <a:pt x="570921" y="74239"/>
                  <a:pt x="574249" y="75623"/>
                  <a:pt x="577018" y="78392"/>
                </a:cubicBezTo>
                <a:cubicBezTo>
                  <a:pt x="579787" y="81161"/>
                  <a:pt x="581171" y="84490"/>
                  <a:pt x="581171" y="88378"/>
                </a:cubicBezTo>
                <a:cubicBezTo>
                  <a:pt x="581171" y="92266"/>
                  <a:pt x="579787" y="95594"/>
                  <a:pt x="577018" y="98363"/>
                </a:cubicBezTo>
                <a:cubicBezTo>
                  <a:pt x="574249" y="101132"/>
                  <a:pt x="570921" y="102516"/>
                  <a:pt x="567033" y="102516"/>
                </a:cubicBezTo>
                <a:cubicBezTo>
                  <a:pt x="563145" y="102516"/>
                  <a:pt x="559816" y="101132"/>
                  <a:pt x="557047" y="98363"/>
                </a:cubicBezTo>
                <a:cubicBezTo>
                  <a:pt x="554278" y="95594"/>
                  <a:pt x="552894" y="92266"/>
                  <a:pt x="552894" y="88378"/>
                </a:cubicBezTo>
                <a:cubicBezTo>
                  <a:pt x="552894" y="84490"/>
                  <a:pt x="554278" y="81161"/>
                  <a:pt x="557047" y="78392"/>
                </a:cubicBezTo>
                <a:cubicBezTo>
                  <a:pt x="559816" y="75623"/>
                  <a:pt x="563145" y="74239"/>
                  <a:pt x="567033" y="74239"/>
                </a:cubicBezTo>
                <a:close/>
                <a:moveTo>
                  <a:pt x="224180" y="70942"/>
                </a:moveTo>
                <a:lnTo>
                  <a:pt x="224180" y="93383"/>
                </a:lnTo>
                <a:lnTo>
                  <a:pt x="270872" y="93383"/>
                </a:lnTo>
                <a:lnTo>
                  <a:pt x="270872" y="70942"/>
                </a:lnTo>
                <a:close/>
                <a:moveTo>
                  <a:pt x="2005517" y="66417"/>
                </a:moveTo>
                <a:lnTo>
                  <a:pt x="2005517" y="109490"/>
                </a:lnTo>
                <a:lnTo>
                  <a:pt x="2017823" y="109490"/>
                </a:lnTo>
                <a:cubicBezTo>
                  <a:pt x="2019874" y="109490"/>
                  <a:pt x="2021503" y="109188"/>
                  <a:pt x="2022710" y="108585"/>
                </a:cubicBezTo>
                <a:cubicBezTo>
                  <a:pt x="2023916" y="107981"/>
                  <a:pt x="2024791" y="107107"/>
                  <a:pt x="2025334" y="105961"/>
                </a:cubicBezTo>
                <a:cubicBezTo>
                  <a:pt x="2025877" y="104814"/>
                  <a:pt x="2026209" y="103517"/>
                  <a:pt x="2026329" y="102070"/>
                </a:cubicBezTo>
                <a:cubicBezTo>
                  <a:pt x="2026450" y="100622"/>
                  <a:pt x="2026510" y="99053"/>
                  <a:pt x="2026510" y="97364"/>
                </a:cubicBezTo>
                <a:lnTo>
                  <a:pt x="2026510" y="66417"/>
                </a:lnTo>
                <a:close/>
                <a:moveTo>
                  <a:pt x="82525" y="53749"/>
                </a:moveTo>
                <a:cubicBezTo>
                  <a:pt x="85179" y="53870"/>
                  <a:pt x="87833" y="54051"/>
                  <a:pt x="90487" y="54292"/>
                </a:cubicBezTo>
                <a:cubicBezTo>
                  <a:pt x="92780" y="54533"/>
                  <a:pt x="95283" y="54775"/>
                  <a:pt x="97998" y="55016"/>
                </a:cubicBezTo>
                <a:cubicBezTo>
                  <a:pt x="100712" y="55257"/>
                  <a:pt x="103276" y="55619"/>
                  <a:pt x="105689" y="56102"/>
                </a:cubicBezTo>
                <a:lnTo>
                  <a:pt x="105689" y="57369"/>
                </a:lnTo>
                <a:lnTo>
                  <a:pt x="101346" y="58455"/>
                </a:lnTo>
                <a:lnTo>
                  <a:pt x="101346" y="80534"/>
                </a:lnTo>
                <a:lnTo>
                  <a:pt x="125416" y="80534"/>
                </a:lnTo>
                <a:cubicBezTo>
                  <a:pt x="125898" y="80534"/>
                  <a:pt x="126381" y="80353"/>
                  <a:pt x="126863" y="79991"/>
                </a:cubicBezTo>
                <a:cubicBezTo>
                  <a:pt x="127346" y="79629"/>
                  <a:pt x="127889" y="79146"/>
                  <a:pt x="128492" y="78543"/>
                </a:cubicBezTo>
                <a:cubicBezTo>
                  <a:pt x="128975" y="78060"/>
                  <a:pt x="129578" y="77397"/>
                  <a:pt x="130302" y="76552"/>
                </a:cubicBezTo>
                <a:cubicBezTo>
                  <a:pt x="131750" y="77155"/>
                  <a:pt x="133137" y="77759"/>
                  <a:pt x="134464" y="78362"/>
                </a:cubicBezTo>
                <a:cubicBezTo>
                  <a:pt x="136998" y="79568"/>
                  <a:pt x="139170" y="80654"/>
                  <a:pt x="140979" y="81619"/>
                </a:cubicBezTo>
                <a:lnTo>
                  <a:pt x="140979" y="82343"/>
                </a:lnTo>
                <a:lnTo>
                  <a:pt x="106413" y="82343"/>
                </a:lnTo>
                <a:cubicBezTo>
                  <a:pt x="107740" y="88738"/>
                  <a:pt x="109490" y="94619"/>
                  <a:pt x="111662" y="99988"/>
                </a:cubicBezTo>
                <a:cubicBezTo>
                  <a:pt x="113833" y="105357"/>
                  <a:pt x="116457" y="110515"/>
                  <a:pt x="119534" y="115462"/>
                </a:cubicBezTo>
                <a:cubicBezTo>
                  <a:pt x="122611" y="120408"/>
                  <a:pt x="126140" y="125234"/>
                  <a:pt x="130121" y="129940"/>
                </a:cubicBezTo>
                <a:cubicBezTo>
                  <a:pt x="134102" y="134645"/>
                  <a:pt x="138446" y="139471"/>
                  <a:pt x="143151" y="144418"/>
                </a:cubicBezTo>
                <a:lnTo>
                  <a:pt x="143151" y="144780"/>
                </a:lnTo>
                <a:cubicBezTo>
                  <a:pt x="142427" y="145745"/>
                  <a:pt x="141703" y="146891"/>
                  <a:pt x="140979" y="148218"/>
                </a:cubicBezTo>
                <a:cubicBezTo>
                  <a:pt x="140255" y="149304"/>
                  <a:pt x="139441" y="150661"/>
                  <a:pt x="138536" y="152290"/>
                </a:cubicBezTo>
                <a:cubicBezTo>
                  <a:pt x="137631" y="153919"/>
                  <a:pt x="136636" y="155698"/>
                  <a:pt x="135550" y="157629"/>
                </a:cubicBezTo>
                <a:cubicBezTo>
                  <a:pt x="134706" y="158956"/>
                  <a:pt x="133409" y="159921"/>
                  <a:pt x="131659" y="160524"/>
                </a:cubicBezTo>
                <a:cubicBezTo>
                  <a:pt x="129910" y="161128"/>
                  <a:pt x="128311" y="160585"/>
                  <a:pt x="126863" y="158896"/>
                </a:cubicBezTo>
                <a:cubicBezTo>
                  <a:pt x="123003" y="154673"/>
                  <a:pt x="119715" y="150179"/>
                  <a:pt x="117000" y="145413"/>
                </a:cubicBezTo>
                <a:cubicBezTo>
                  <a:pt x="114286" y="140647"/>
                  <a:pt x="112054" y="135248"/>
                  <a:pt x="110304" y="129216"/>
                </a:cubicBezTo>
                <a:cubicBezTo>
                  <a:pt x="108555" y="123183"/>
                  <a:pt x="107167" y="116336"/>
                  <a:pt x="106142" y="108675"/>
                </a:cubicBezTo>
                <a:cubicBezTo>
                  <a:pt x="105116" y="101014"/>
                  <a:pt x="104423" y="92237"/>
                  <a:pt x="104061" y="82343"/>
                </a:cubicBezTo>
                <a:lnTo>
                  <a:pt x="101346" y="82343"/>
                </a:lnTo>
                <a:lnTo>
                  <a:pt x="101346" y="172288"/>
                </a:lnTo>
                <a:cubicBezTo>
                  <a:pt x="98088" y="172770"/>
                  <a:pt x="95132" y="173132"/>
                  <a:pt x="92478" y="173374"/>
                </a:cubicBezTo>
                <a:cubicBezTo>
                  <a:pt x="90186" y="173615"/>
                  <a:pt x="88044" y="173736"/>
                  <a:pt x="86054" y="173736"/>
                </a:cubicBezTo>
                <a:cubicBezTo>
                  <a:pt x="84063" y="173736"/>
                  <a:pt x="82886" y="173555"/>
                  <a:pt x="82525" y="173193"/>
                </a:cubicBezTo>
                <a:lnTo>
                  <a:pt x="82525" y="110394"/>
                </a:lnTo>
                <a:cubicBezTo>
                  <a:pt x="77578" y="121253"/>
                  <a:pt x="71696" y="130875"/>
                  <a:pt x="64880" y="139260"/>
                </a:cubicBezTo>
                <a:cubicBezTo>
                  <a:pt x="58063" y="147645"/>
                  <a:pt x="50130" y="155819"/>
                  <a:pt x="41081" y="163782"/>
                </a:cubicBezTo>
                <a:lnTo>
                  <a:pt x="40357" y="163601"/>
                </a:lnTo>
                <a:cubicBezTo>
                  <a:pt x="46149" y="152863"/>
                  <a:pt x="50944" y="142849"/>
                  <a:pt x="54745" y="133559"/>
                </a:cubicBezTo>
                <a:cubicBezTo>
                  <a:pt x="58545" y="124269"/>
                  <a:pt x="61652" y="116125"/>
                  <a:pt x="64065" y="109128"/>
                </a:cubicBezTo>
                <a:cubicBezTo>
                  <a:pt x="66840" y="100923"/>
                  <a:pt x="69072" y="93443"/>
                  <a:pt x="70761" y="86687"/>
                </a:cubicBezTo>
                <a:cubicBezTo>
                  <a:pt x="71726" y="86928"/>
                  <a:pt x="72872" y="87169"/>
                  <a:pt x="74200" y="87411"/>
                </a:cubicBezTo>
                <a:cubicBezTo>
                  <a:pt x="75286" y="87652"/>
                  <a:pt x="76522" y="87923"/>
                  <a:pt x="77910" y="88225"/>
                </a:cubicBezTo>
                <a:cubicBezTo>
                  <a:pt x="79297" y="88527"/>
                  <a:pt x="80835" y="88858"/>
                  <a:pt x="82525" y="89220"/>
                </a:cubicBezTo>
                <a:lnTo>
                  <a:pt x="82525" y="82343"/>
                </a:lnTo>
                <a:lnTo>
                  <a:pt x="47958" y="82343"/>
                </a:lnTo>
                <a:lnTo>
                  <a:pt x="47415" y="80534"/>
                </a:lnTo>
                <a:lnTo>
                  <a:pt x="82525" y="80534"/>
                </a:lnTo>
                <a:close/>
                <a:moveTo>
                  <a:pt x="427549" y="52301"/>
                </a:moveTo>
                <a:lnTo>
                  <a:pt x="427549" y="87592"/>
                </a:lnTo>
                <a:lnTo>
                  <a:pt x="438950" y="87592"/>
                </a:lnTo>
                <a:lnTo>
                  <a:pt x="438950" y="52301"/>
                </a:lnTo>
                <a:close/>
                <a:moveTo>
                  <a:pt x="398231" y="52301"/>
                </a:moveTo>
                <a:lnTo>
                  <a:pt x="398231" y="87592"/>
                </a:lnTo>
                <a:lnTo>
                  <a:pt x="409632" y="87592"/>
                </a:lnTo>
                <a:lnTo>
                  <a:pt x="409632" y="52301"/>
                </a:lnTo>
                <a:close/>
                <a:moveTo>
                  <a:pt x="224180" y="47415"/>
                </a:moveTo>
                <a:lnTo>
                  <a:pt x="224180" y="69132"/>
                </a:lnTo>
                <a:lnTo>
                  <a:pt x="270872" y="69132"/>
                </a:lnTo>
                <a:lnTo>
                  <a:pt x="270872" y="47415"/>
                </a:lnTo>
                <a:close/>
                <a:moveTo>
                  <a:pt x="543" y="47415"/>
                </a:moveTo>
                <a:cubicBezTo>
                  <a:pt x="4645" y="48622"/>
                  <a:pt x="8807" y="50190"/>
                  <a:pt x="13030" y="52120"/>
                </a:cubicBezTo>
                <a:cubicBezTo>
                  <a:pt x="16650" y="53810"/>
                  <a:pt x="20631" y="55981"/>
                  <a:pt x="24975" y="58636"/>
                </a:cubicBezTo>
                <a:cubicBezTo>
                  <a:pt x="29318" y="61290"/>
                  <a:pt x="33480" y="64487"/>
                  <a:pt x="37462" y="68227"/>
                </a:cubicBezTo>
                <a:cubicBezTo>
                  <a:pt x="36617" y="70640"/>
                  <a:pt x="35592" y="72993"/>
                  <a:pt x="34385" y="75285"/>
                </a:cubicBezTo>
                <a:cubicBezTo>
                  <a:pt x="33420" y="77336"/>
                  <a:pt x="32183" y="79448"/>
                  <a:pt x="30675" y="81619"/>
                </a:cubicBezTo>
                <a:cubicBezTo>
                  <a:pt x="29167" y="83791"/>
                  <a:pt x="27387" y="85721"/>
                  <a:pt x="25336" y="87411"/>
                </a:cubicBezTo>
                <a:cubicBezTo>
                  <a:pt x="22200" y="81861"/>
                  <a:pt x="19123" y="76643"/>
                  <a:pt x="16107" y="71756"/>
                </a:cubicBezTo>
                <a:cubicBezTo>
                  <a:pt x="13090" y="66870"/>
                  <a:pt x="10376" y="62677"/>
                  <a:pt x="7963" y="59178"/>
                </a:cubicBezTo>
                <a:cubicBezTo>
                  <a:pt x="5188" y="55076"/>
                  <a:pt x="2534" y="51276"/>
                  <a:pt x="0" y="47777"/>
                </a:cubicBezTo>
                <a:close/>
                <a:moveTo>
                  <a:pt x="1526257" y="39271"/>
                </a:moveTo>
                <a:cubicBezTo>
                  <a:pt x="1529032" y="40116"/>
                  <a:pt x="1531867" y="40960"/>
                  <a:pt x="1534763" y="41805"/>
                </a:cubicBezTo>
                <a:cubicBezTo>
                  <a:pt x="1537176" y="42529"/>
                  <a:pt x="1539770" y="43373"/>
                  <a:pt x="1542545" y="44339"/>
                </a:cubicBezTo>
                <a:cubicBezTo>
                  <a:pt x="1545320" y="45304"/>
                  <a:pt x="1547914" y="46269"/>
                  <a:pt x="1550327" y="47234"/>
                </a:cubicBezTo>
                <a:lnTo>
                  <a:pt x="1549965" y="48320"/>
                </a:lnTo>
                <a:lnTo>
                  <a:pt x="1545260" y="48501"/>
                </a:lnTo>
                <a:cubicBezTo>
                  <a:pt x="1541640" y="56464"/>
                  <a:pt x="1537810" y="63220"/>
                  <a:pt x="1533768" y="68770"/>
                </a:cubicBezTo>
                <a:cubicBezTo>
                  <a:pt x="1529726" y="74320"/>
                  <a:pt x="1525624" y="79086"/>
                  <a:pt x="1521461" y="83067"/>
                </a:cubicBezTo>
                <a:cubicBezTo>
                  <a:pt x="1517299" y="87049"/>
                  <a:pt x="1513137" y="90427"/>
                  <a:pt x="1508974" y="93202"/>
                </a:cubicBezTo>
                <a:cubicBezTo>
                  <a:pt x="1504812" y="95977"/>
                  <a:pt x="1500740" y="98571"/>
                  <a:pt x="1496758" y="100984"/>
                </a:cubicBezTo>
                <a:lnTo>
                  <a:pt x="1496034" y="100803"/>
                </a:lnTo>
                <a:cubicBezTo>
                  <a:pt x="1502188" y="91633"/>
                  <a:pt x="1507195" y="83278"/>
                  <a:pt x="1511055" y="75738"/>
                </a:cubicBezTo>
                <a:cubicBezTo>
                  <a:pt x="1514916" y="68197"/>
                  <a:pt x="1517993" y="61712"/>
                  <a:pt x="1520285" y="56283"/>
                </a:cubicBezTo>
                <a:cubicBezTo>
                  <a:pt x="1522939" y="49888"/>
                  <a:pt x="1524930" y="44218"/>
                  <a:pt x="1526257" y="39271"/>
                </a:cubicBezTo>
                <a:close/>
                <a:moveTo>
                  <a:pt x="930021" y="39090"/>
                </a:moveTo>
                <a:cubicBezTo>
                  <a:pt x="927728" y="49466"/>
                  <a:pt x="924652" y="59118"/>
                  <a:pt x="920791" y="68046"/>
                </a:cubicBezTo>
                <a:cubicBezTo>
                  <a:pt x="922480" y="74199"/>
                  <a:pt x="924199" y="79810"/>
                  <a:pt x="925949" y="84877"/>
                </a:cubicBezTo>
                <a:cubicBezTo>
                  <a:pt x="927698" y="89944"/>
                  <a:pt x="929538" y="94710"/>
                  <a:pt x="931469" y="99174"/>
                </a:cubicBezTo>
                <a:cubicBezTo>
                  <a:pt x="933882" y="90487"/>
                  <a:pt x="935782" y="81197"/>
                  <a:pt x="937169" y="71304"/>
                </a:cubicBezTo>
                <a:cubicBezTo>
                  <a:pt x="938557" y="61410"/>
                  <a:pt x="939492" y="50673"/>
                  <a:pt x="939974" y="39090"/>
                </a:cubicBezTo>
                <a:close/>
                <a:moveTo>
                  <a:pt x="1567882" y="38728"/>
                </a:moveTo>
                <a:cubicBezTo>
                  <a:pt x="1573673" y="40417"/>
                  <a:pt x="1579464" y="42710"/>
                  <a:pt x="1585255" y="45605"/>
                </a:cubicBezTo>
                <a:cubicBezTo>
                  <a:pt x="1590202" y="48018"/>
                  <a:pt x="1595480" y="51155"/>
                  <a:pt x="1601090" y="55016"/>
                </a:cubicBezTo>
                <a:cubicBezTo>
                  <a:pt x="1606701" y="58877"/>
                  <a:pt x="1611858" y="63643"/>
                  <a:pt x="1616564" y="69313"/>
                </a:cubicBezTo>
                <a:cubicBezTo>
                  <a:pt x="1615719" y="72329"/>
                  <a:pt x="1614633" y="75225"/>
                  <a:pt x="1613306" y="78000"/>
                </a:cubicBezTo>
                <a:cubicBezTo>
                  <a:pt x="1612220" y="80413"/>
                  <a:pt x="1610923" y="82826"/>
                  <a:pt x="1609415" y="85239"/>
                </a:cubicBezTo>
                <a:cubicBezTo>
                  <a:pt x="1607907" y="87652"/>
                  <a:pt x="1606248" y="89582"/>
                  <a:pt x="1604438" y="91030"/>
                </a:cubicBezTo>
                <a:cubicBezTo>
                  <a:pt x="1599371" y="82947"/>
                  <a:pt x="1594605" y="75708"/>
                  <a:pt x="1590141" y="69313"/>
                </a:cubicBezTo>
                <a:cubicBezTo>
                  <a:pt x="1585677" y="62919"/>
                  <a:pt x="1581696" y="57489"/>
                  <a:pt x="1578197" y="53025"/>
                </a:cubicBezTo>
                <a:cubicBezTo>
                  <a:pt x="1574216" y="47837"/>
                  <a:pt x="1570536" y="43253"/>
                  <a:pt x="1567158" y="39271"/>
                </a:cubicBezTo>
                <a:close/>
                <a:moveTo>
                  <a:pt x="2304278" y="35652"/>
                </a:moveTo>
                <a:cubicBezTo>
                  <a:pt x="2308622" y="38306"/>
                  <a:pt x="2312905" y="41202"/>
                  <a:pt x="2317128" y="44339"/>
                </a:cubicBezTo>
                <a:cubicBezTo>
                  <a:pt x="2320747" y="47113"/>
                  <a:pt x="2324638" y="50341"/>
                  <a:pt x="2328800" y="54021"/>
                </a:cubicBezTo>
                <a:cubicBezTo>
                  <a:pt x="2332963" y="57701"/>
                  <a:pt x="2336673" y="61712"/>
                  <a:pt x="2339931" y="66056"/>
                </a:cubicBezTo>
                <a:cubicBezTo>
                  <a:pt x="2338000" y="68710"/>
                  <a:pt x="2335949" y="71123"/>
                  <a:pt x="2333777" y="73295"/>
                </a:cubicBezTo>
                <a:cubicBezTo>
                  <a:pt x="2331967" y="75225"/>
                  <a:pt x="2329916" y="77155"/>
                  <a:pt x="2327624" y="79086"/>
                </a:cubicBezTo>
                <a:cubicBezTo>
                  <a:pt x="2325332" y="81016"/>
                  <a:pt x="2322979" y="82464"/>
                  <a:pt x="2320566" y="83429"/>
                </a:cubicBezTo>
                <a:cubicBezTo>
                  <a:pt x="2319118" y="78121"/>
                  <a:pt x="2317399" y="72691"/>
                  <a:pt x="2315408" y="67141"/>
                </a:cubicBezTo>
                <a:cubicBezTo>
                  <a:pt x="2313418" y="61591"/>
                  <a:pt x="2311578" y="56524"/>
                  <a:pt x="2309888" y="51939"/>
                </a:cubicBezTo>
                <a:cubicBezTo>
                  <a:pt x="2307837" y="46510"/>
                  <a:pt x="2305786" y="41262"/>
                  <a:pt x="2303735" y="36195"/>
                </a:cubicBezTo>
                <a:close/>
                <a:moveTo>
                  <a:pt x="68951" y="30222"/>
                </a:moveTo>
                <a:cubicBezTo>
                  <a:pt x="71485" y="30826"/>
                  <a:pt x="74019" y="31489"/>
                  <a:pt x="76552" y="32213"/>
                </a:cubicBezTo>
                <a:cubicBezTo>
                  <a:pt x="78724" y="32816"/>
                  <a:pt x="81137" y="33631"/>
                  <a:pt x="83791" y="34656"/>
                </a:cubicBezTo>
                <a:cubicBezTo>
                  <a:pt x="86446" y="35682"/>
                  <a:pt x="89040" y="36858"/>
                  <a:pt x="91573" y="38185"/>
                </a:cubicBezTo>
                <a:lnTo>
                  <a:pt x="90849" y="39452"/>
                </a:lnTo>
                <a:lnTo>
                  <a:pt x="87049" y="39452"/>
                </a:lnTo>
                <a:cubicBezTo>
                  <a:pt x="84515" y="43554"/>
                  <a:pt x="81559" y="47415"/>
                  <a:pt x="78181" y="51035"/>
                </a:cubicBezTo>
                <a:cubicBezTo>
                  <a:pt x="74803" y="54654"/>
                  <a:pt x="71334" y="57942"/>
                  <a:pt x="67775" y="60898"/>
                </a:cubicBezTo>
                <a:cubicBezTo>
                  <a:pt x="64216" y="63854"/>
                  <a:pt x="60626" y="66478"/>
                  <a:pt x="57007" y="68770"/>
                </a:cubicBezTo>
                <a:cubicBezTo>
                  <a:pt x="53388" y="71063"/>
                  <a:pt x="50009" y="72933"/>
                  <a:pt x="46872" y="74380"/>
                </a:cubicBezTo>
                <a:lnTo>
                  <a:pt x="46330" y="74018"/>
                </a:lnTo>
                <a:cubicBezTo>
                  <a:pt x="50552" y="67503"/>
                  <a:pt x="54081" y="61561"/>
                  <a:pt x="56917" y="56192"/>
                </a:cubicBezTo>
                <a:cubicBezTo>
                  <a:pt x="59752" y="50823"/>
                  <a:pt x="62074" y="46209"/>
                  <a:pt x="63884" y="42348"/>
                </a:cubicBezTo>
                <a:cubicBezTo>
                  <a:pt x="66056" y="37763"/>
                  <a:pt x="67745" y="33721"/>
                  <a:pt x="68951" y="30222"/>
                </a:cubicBezTo>
                <a:close/>
                <a:moveTo>
                  <a:pt x="1689697" y="26060"/>
                </a:moveTo>
                <a:cubicBezTo>
                  <a:pt x="1694040" y="28714"/>
                  <a:pt x="1698202" y="31610"/>
                  <a:pt x="1702184" y="34747"/>
                </a:cubicBezTo>
                <a:cubicBezTo>
                  <a:pt x="1705683" y="37522"/>
                  <a:pt x="1709302" y="40749"/>
                  <a:pt x="1713042" y="44429"/>
                </a:cubicBezTo>
                <a:cubicBezTo>
                  <a:pt x="1716783" y="48109"/>
                  <a:pt x="1720040" y="52120"/>
                  <a:pt x="1722815" y="56464"/>
                </a:cubicBezTo>
                <a:cubicBezTo>
                  <a:pt x="1721367" y="58515"/>
                  <a:pt x="1719678" y="60626"/>
                  <a:pt x="1717748" y="62798"/>
                </a:cubicBezTo>
                <a:cubicBezTo>
                  <a:pt x="1716059" y="64608"/>
                  <a:pt x="1714038" y="66508"/>
                  <a:pt x="1711685" y="68499"/>
                </a:cubicBezTo>
                <a:cubicBezTo>
                  <a:pt x="1709332" y="70489"/>
                  <a:pt x="1706769" y="72269"/>
                  <a:pt x="1703994" y="73837"/>
                </a:cubicBezTo>
                <a:cubicBezTo>
                  <a:pt x="1702667" y="67443"/>
                  <a:pt x="1701128" y="61410"/>
                  <a:pt x="1699379" y="55740"/>
                </a:cubicBezTo>
                <a:cubicBezTo>
                  <a:pt x="1697629" y="50069"/>
                  <a:pt x="1695970" y="45062"/>
                  <a:pt x="1694402" y="40719"/>
                </a:cubicBezTo>
                <a:cubicBezTo>
                  <a:pt x="1692592" y="35652"/>
                  <a:pt x="1690783" y="30886"/>
                  <a:pt x="1688973" y="26422"/>
                </a:cubicBezTo>
                <a:close/>
                <a:moveTo>
                  <a:pt x="2058724" y="23526"/>
                </a:moveTo>
                <a:cubicBezTo>
                  <a:pt x="2061137" y="23526"/>
                  <a:pt x="2063610" y="23647"/>
                  <a:pt x="2066144" y="23888"/>
                </a:cubicBezTo>
                <a:cubicBezTo>
                  <a:pt x="2068316" y="24130"/>
                  <a:pt x="2070638" y="24371"/>
                  <a:pt x="2073111" y="24612"/>
                </a:cubicBezTo>
                <a:cubicBezTo>
                  <a:pt x="2075585" y="24854"/>
                  <a:pt x="2078028" y="25155"/>
                  <a:pt x="2080441" y="25517"/>
                </a:cubicBezTo>
                <a:lnTo>
                  <a:pt x="2080441" y="26784"/>
                </a:lnTo>
                <a:lnTo>
                  <a:pt x="2076278" y="27870"/>
                </a:lnTo>
                <a:lnTo>
                  <a:pt x="2076278" y="126682"/>
                </a:lnTo>
                <a:cubicBezTo>
                  <a:pt x="2073141" y="127165"/>
                  <a:pt x="2070367" y="127527"/>
                  <a:pt x="2067954" y="127768"/>
                </a:cubicBezTo>
                <a:cubicBezTo>
                  <a:pt x="2065902" y="128009"/>
                  <a:pt x="2063942" y="128130"/>
                  <a:pt x="2062072" y="128130"/>
                </a:cubicBezTo>
                <a:cubicBezTo>
                  <a:pt x="2060202" y="128130"/>
                  <a:pt x="2059086" y="127949"/>
                  <a:pt x="2058724" y="127587"/>
                </a:cubicBezTo>
                <a:close/>
                <a:moveTo>
                  <a:pt x="1670694" y="18097"/>
                </a:moveTo>
                <a:cubicBezTo>
                  <a:pt x="1672987" y="27990"/>
                  <a:pt x="1675490" y="37100"/>
                  <a:pt x="1678205" y="45424"/>
                </a:cubicBezTo>
                <a:cubicBezTo>
                  <a:pt x="1680919" y="53749"/>
                  <a:pt x="1683905" y="61471"/>
                  <a:pt x="1687163" y="68589"/>
                </a:cubicBezTo>
                <a:cubicBezTo>
                  <a:pt x="1690421" y="75708"/>
                  <a:pt x="1693980" y="82223"/>
                  <a:pt x="1697841" y="88134"/>
                </a:cubicBezTo>
                <a:cubicBezTo>
                  <a:pt x="1701701" y="94046"/>
                  <a:pt x="1705924" y="99536"/>
                  <a:pt x="1710509" y="104603"/>
                </a:cubicBezTo>
                <a:cubicBezTo>
                  <a:pt x="1718230" y="92297"/>
                  <a:pt x="1724293" y="79146"/>
                  <a:pt x="1728697" y="65151"/>
                </a:cubicBezTo>
                <a:cubicBezTo>
                  <a:pt x="1733100" y="51155"/>
                  <a:pt x="1736207" y="35471"/>
                  <a:pt x="1738017" y="18097"/>
                </a:cubicBezTo>
                <a:close/>
                <a:moveTo>
                  <a:pt x="1089955" y="18097"/>
                </a:moveTo>
                <a:lnTo>
                  <a:pt x="1089955" y="74018"/>
                </a:lnTo>
                <a:lnTo>
                  <a:pt x="1105519" y="74018"/>
                </a:lnTo>
                <a:lnTo>
                  <a:pt x="1105519" y="18097"/>
                </a:lnTo>
                <a:close/>
                <a:moveTo>
                  <a:pt x="236668" y="17373"/>
                </a:moveTo>
                <a:cubicBezTo>
                  <a:pt x="239201" y="17735"/>
                  <a:pt x="241855" y="18218"/>
                  <a:pt x="244630" y="18821"/>
                </a:cubicBezTo>
                <a:cubicBezTo>
                  <a:pt x="247043" y="19424"/>
                  <a:pt x="249607" y="20148"/>
                  <a:pt x="252322" y="20993"/>
                </a:cubicBezTo>
                <a:cubicBezTo>
                  <a:pt x="255037" y="21837"/>
                  <a:pt x="257661" y="22923"/>
                  <a:pt x="260194" y="24250"/>
                </a:cubicBezTo>
                <a:lnTo>
                  <a:pt x="259832" y="25155"/>
                </a:lnTo>
                <a:lnTo>
                  <a:pt x="256032" y="25336"/>
                </a:lnTo>
                <a:cubicBezTo>
                  <a:pt x="253136" y="29800"/>
                  <a:pt x="249909" y="33571"/>
                  <a:pt x="246350" y="36647"/>
                </a:cubicBezTo>
                <a:cubicBezTo>
                  <a:pt x="242791" y="39724"/>
                  <a:pt x="238477" y="42710"/>
                  <a:pt x="233410" y="45605"/>
                </a:cubicBezTo>
                <a:lnTo>
                  <a:pt x="267252" y="45605"/>
                </a:lnTo>
                <a:cubicBezTo>
                  <a:pt x="268821" y="45605"/>
                  <a:pt x="270148" y="44942"/>
                  <a:pt x="271234" y="43615"/>
                </a:cubicBezTo>
                <a:cubicBezTo>
                  <a:pt x="271716" y="43011"/>
                  <a:pt x="272139" y="42287"/>
                  <a:pt x="272501" y="41443"/>
                </a:cubicBezTo>
                <a:cubicBezTo>
                  <a:pt x="274914" y="41926"/>
                  <a:pt x="277327" y="42408"/>
                  <a:pt x="279740" y="42891"/>
                </a:cubicBezTo>
                <a:cubicBezTo>
                  <a:pt x="281791" y="43373"/>
                  <a:pt x="283992" y="43886"/>
                  <a:pt x="286345" y="44429"/>
                </a:cubicBezTo>
                <a:cubicBezTo>
                  <a:pt x="288698" y="44972"/>
                  <a:pt x="290900" y="45545"/>
                  <a:pt x="292951" y="46148"/>
                </a:cubicBezTo>
                <a:cubicBezTo>
                  <a:pt x="292589" y="47837"/>
                  <a:pt x="292227" y="49526"/>
                  <a:pt x="291865" y="51216"/>
                </a:cubicBezTo>
                <a:cubicBezTo>
                  <a:pt x="291624" y="52663"/>
                  <a:pt x="291382" y="54232"/>
                  <a:pt x="291141" y="55921"/>
                </a:cubicBezTo>
                <a:cubicBezTo>
                  <a:pt x="290900" y="57610"/>
                  <a:pt x="290779" y="59178"/>
                  <a:pt x="290779" y="60626"/>
                </a:cubicBezTo>
                <a:lnTo>
                  <a:pt x="290779" y="101527"/>
                </a:lnTo>
                <a:lnTo>
                  <a:pt x="281368" y="102612"/>
                </a:lnTo>
                <a:cubicBezTo>
                  <a:pt x="278955" y="102854"/>
                  <a:pt x="276693" y="103035"/>
                  <a:pt x="274582" y="103155"/>
                </a:cubicBezTo>
                <a:cubicBezTo>
                  <a:pt x="272470" y="103276"/>
                  <a:pt x="271234" y="103095"/>
                  <a:pt x="270872" y="102612"/>
                </a:cubicBezTo>
                <a:lnTo>
                  <a:pt x="270872" y="95192"/>
                </a:lnTo>
                <a:lnTo>
                  <a:pt x="224180" y="95192"/>
                </a:lnTo>
                <a:lnTo>
                  <a:pt x="224180" y="102070"/>
                </a:lnTo>
                <a:cubicBezTo>
                  <a:pt x="220681" y="102552"/>
                  <a:pt x="217545" y="102914"/>
                  <a:pt x="214770" y="103155"/>
                </a:cubicBezTo>
                <a:cubicBezTo>
                  <a:pt x="212356" y="103397"/>
                  <a:pt x="210094" y="103548"/>
                  <a:pt x="207983" y="103608"/>
                </a:cubicBezTo>
                <a:cubicBezTo>
                  <a:pt x="205872" y="103668"/>
                  <a:pt x="204695" y="103517"/>
                  <a:pt x="204454" y="103155"/>
                </a:cubicBezTo>
                <a:lnTo>
                  <a:pt x="204454" y="41624"/>
                </a:lnTo>
                <a:cubicBezTo>
                  <a:pt x="206867" y="41865"/>
                  <a:pt x="209401" y="42227"/>
                  <a:pt x="212055" y="42710"/>
                </a:cubicBezTo>
                <a:cubicBezTo>
                  <a:pt x="214227" y="43072"/>
                  <a:pt x="216670" y="43494"/>
                  <a:pt x="219384" y="43977"/>
                </a:cubicBezTo>
                <a:cubicBezTo>
                  <a:pt x="222099" y="44459"/>
                  <a:pt x="224663" y="45002"/>
                  <a:pt x="227076" y="45605"/>
                </a:cubicBezTo>
                <a:lnTo>
                  <a:pt x="230876" y="45605"/>
                </a:lnTo>
                <a:cubicBezTo>
                  <a:pt x="231841" y="41865"/>
                  <a:pt x="232626" y="38306"/>
                  <a:pt x="233229" y="34928"/>
                </a:cubicBezTo>
                <a:cubicBezTo>
                  <a:pt x="233832" y="31550"/>
                  <a:pt x="234435" y="28533"/>
                  <a:pt x="235039" y="25879"/>
                </a:cubicBezTo>
                <a:cubicBezTo>
                  <a:pt x="235521" y="22742"/>
                  <a:pt x="236064" y="19907"/>
                  <a:pt x="236668" y="17373"/>
                </a:cubicBezTo>
                <a:close/>
                <a:moveTo>
                  <a:pt x="1395279" y="16830"/>
                </a:moveTo>
                <a:lnTo>
                  <a:pt x="1395279" y="64065"/>
                </a:lnTo>
                <a:lnTo>
                  <a:pt x="1437446" y="64065"/>
                </a:lnTo>
                <a:lnTo>
                  <a:pt x="1437446" y="16830"/>
                </a:lnTo>
                <a:close/>
                <a:moveTo>
                  <a:pt x="746017" y="16468"/>
                </a:moveTo>
                <a:lnTo>
                  <a:pt x="746017" y="53387"/>
                </a:lnTo>
                <a:lnTo>
                  <a:pt x="773344" y="53387"/>
                </a:lnTo>
                <a:lnTo>
                  <a:pt x="773344" y="16468"/>
                </a:lnTo>
                <a:close/>
                <a:moveTo>
                  <a:pt x="427549" y="15563"/>
                </a:moveTo>
                <a:lnTo>
                  <a:pt x="427549" y="50492"/>
                </a:lnTo>
                <a:lnTo>
                  <a:pt x="438950" y="50492"/>
                </a:lnTo>
                <a:lnTo>
                  <a:pt x="438950" y="15563"/>
                </a:lnTo>
                <a:close/>
                <a:moveTo>
                  <a:pt x="398231" y="15563"/>
                </a:moveTo>
                <a:lnTo>
                  <a:pt x="398231" y="50492"/>
                </a:lnTo>
                <a:lnTo>
                  <a:pt x="409632" y="50492"/>
                </a:lnTo>
                <a:lnTo>
                  <a:pt x="409632" y="15563"/>
                </a:lnTo>
                <a:close/>
                <a:moveTo>
                  <a:pt x="368551" y="13030"/>
                </a:moveTo>
                <a:cubicBezTo>
                  <a:pt x="369998" y="13633"/>
                  <a:pt x="371386" y="14236"/>
                  <a:pt x="372713" y="14840"/>
                </a:cubicBezTo>
                <a:cubicBezTo>
                  <a:pt x="373920" y="15443"/>
                  <a:pt x="375126" y="16016"/>
                  <a:pt x="376333" y="16559"/>
                </a:cubicBezTo>
                <a:cubicBezTo>
                  <a:pt x="377539" y="17102"/>
                  <a:pt x="378504" y="17615"/>
                  <a:pt x="379228" y="18097"/>
                </a:cubicBezTo>
                <a:lnTo>
                  <a:pt x="379228" y="18821"/>
                </a:lnTo>
                <a:lnTo>
                  <a:pt x="359502" y="18821"/>
                </a:lnTo>
                <a:lnTo>
                  <a:pt x="359502" y="70218"/>
                </a:lnTo>
                <a:lnTo>
                  <a:pt x="361312" y="70218"/>
                </a:lnTo>
                <a:cubicBezTo>
                  <a:pt x="362277" y="70218"/>
                  <a:pt x="363302" y="69554"/>
                  <a:pt x="364388" y="68227"/>
                </a:cubicBezTo>
                <a:cubicBezTo>
                  <a:pt x="364871" y="67745"/>
                  <a:pt x="365414" y="67081"/>
                  <a:pt x="366017" y="66236"/>
                </a:cubicBezTo>
                <a:cubicBezTo>
                  <a:pt x="367585" y="66840"/>
                  <a:pt x="369033" y="67443"/>
                  <a:pt x="370360" y="68046"/>
                </a:cubicBezTo>
                <a:cubicBezTo>
                  <a:pt x="372894" y="69253"/>
                  <a:pt x="375066" y="70339"/>
                  <a:pt x="376876" y="71304"/>
                </a:cubicBezTo>
                <a:lnTo>
                  <a:pt x="376876" y="72028"/>
                </a:lnTo>
                <a:lnTo>
                  <a:pt x="359502" y="72028"/>
                </a:lnTo>
                <a:lnTo>
                  <a:pt x="359502" y="119805"/>
                </a:lnTo>
                <a:cubicBezTo>
                  <a:pt x="362639" y="118357"/>
                  <a:pt x="365444" y="117000"/>
                  <a:pt x="367917" y="115733"/>
                </a:cubicBezTo>
                <a:cubicBezTo>
                  <a:pt x="370391" y="114466"/>
                  <a:pt x="372472" y="113350"/>
                  <a:pt x="374161" y="112385"/>
                </a:cubicBezTo>
                <a:cubicBezTo>
                  <a:pt x="376091" y="111299"/>
                  <a:pt x="377780" y="110334"/>
                  <a:pt x="379228" y="109490"/>
                </a:cubicBezTo>
                <a:lnTo>
                  <a:pt x="379409" y="110032"/>
                </a:lnTo>
                <a:cubicBezTo>
                  <a:pt x="376514" y="115100"/>
                  <a:pt x="372894" y="120167"/>
                  <a:pt x="368551" y="125234"/>
                </a:cubicBezTo>
                <a:cubicBezTo>
                  <a:pt x="364810" y="129578"/>
                  <a:pt x="360135" y="134283"/>
                  <a:pt x="354525" y="139350"/>
                </a:cubicBezTo>
                <a:cubicBezTo>
                  <a:pt x="348915" y="144418"/>
                  <a:pt x="342249" y="149183"/>
                  <a:pt x="334527" y="153647"/>
                </a:cubicBezTo>
                <a:lnTo>
                  <a:pt x="323126" y="135188"/>
                </a:lnTo>
                <a:cubicBezTo>
                  <a:pt x="326263" y="133981"/>
                  <a:pt x="329309" y="132805"/>
                  <a:pt x="332265" y="131659"/>
                </a:cubicBezTo>
                <a:cubicBezTo>
                  <a:pt x="335221" y="130513"/>
                  <a:pt x="338086" y="129336"/>
                  <a:pt x="340862" y="128130"/>
                </a:cubicBezTo>
                <a:lnTo>
                  <a:pt x="340862" y="72028"/>
                </a:lnTo>
                <a:lnTo>
                  <a:pt x="324755" y="72028"/>
                </a:lnTo>
                <a:lnTo>
                  <a:pt x="324212" y="70218"/>
                </a:lnTo>
                <a:lnTo>
                  <a:pt x="340862" y="70218"/>
                </a:lnTo>
                <a:lnTo>
                  <a:pt x="340862" y="18821"/>
                </a:lnTo>
                <a:lnTo>
                  <a:pt x="324574" y="18821"/>
                </a:lnTo>
                <a:lnTo>
                  <a:pt x="324031" y="17011"/>
                </a:lnTo>
                <a:lnTo>
                  <a:pt x="363845" y="17011"/>
                </a:lnTo>
                <a:cubicBezTo>
                  <a:pt x="364810" y="17011"/>
                  <a:pt x="365836" y="16348"/>
                  <a:pt x="366922" y="15021"/>
                </a:cubicBezTo>
                <a:cubicBezTo>
                  <a:pt x="367404" y="14538"/>
                  <a:pt x="367947" y="13874"/>
                  <a:pt x="368551" y="13030"/>
                </a:cubicBezTo>
                <a:close/>
                <a:moveTo>
                  <a:pt x="1107148" y="12125"/>
                </a:moveTo>
                <a:cubicBezTo>
                  <a:pt x="1109319" y="12608"/>
                  <a:pt x="1111491" y="13090"/>
                  <a:pt x="1113663" y="13573"/>
                </a:cubicBezTo>
                <a:cubicBezTo>
                  <a:pt x="1115473" y="14055"/>
                  <a:pt x="1117463" y="14538"/>
                  <a:pt x="1119635" y="15021"/>
                </a:cubicBezTo>
                <a:cubicBezTo>
                  <a:pt x="1121807" y="15503"/>
                  <a:pt x="1123797" y="16046"/>
                  <a:pt x="1125607" y="16649"/>
                </a:cubicBezTo>
                <a:cubicBezTo>
                  <a:pt x="1125245" y="18097"/>
                  <a:pt x="1124883" y="19485"/>
                  <a:pt x="1124521" y="20812"/>
                </a:cubicBezTo>
                <a:cubicBezTo>
                  <a:pt x="1123918" y="23587"/>
                  <a:pt x="1123616" y="26362"/>
                  <a:pt x="1123616" y="29137"/>
                </a:cubicBezTo>
                <a:lnTo>
                  <a:pt x="1123616" y="85239"/>
                </a:lnTo>
                <a:cubicBezTo>
                  <a:pt x="1120479" y="85721"/>
                  <a:pt x="1117644" y="86083"/>
                  <a:pt x="1115111" y="86325"/>
                </a:cubicBezTo>
                <a:cubicBezTo>
                  <a:pt x="1112939" y="86566"/>
                  <a:pt x="1110858" y="86717"/>
                  <a:pt x="1108867" y="86777"/>
                </a:cubicBezTo>
                <a:cubicBezTo>
                  <a:pt x="1106876" y="86837"/>
                  <a:pt x="1105760" y="86687"/>
                  <a:pt x="1105519" y="86325"/>
                </a:cubicBezTo>
                <a:lnTo>
                  <a:pt x="1105519" y="75828"/>
                </a:lnTo>
                <a:lnTo>
                  <a:pt x="1089955" y="75828"/>
                </a:lnTo>
                <a:lnTo>
                  <a:pt x="1089955" y="88134"/>
                </a:lnTo>
                <a:cubicBezTo>
                  <a:pt x="1086818" y="88617"/>
                  <a:pt x="1083983" y="88979"/>
                  <a:pt x="1081449" y="89220"/>
                </a:cubicBezTo>
                <a:cubicBezTo>
                  <a:pt x="1079277" y="89462"/>
                  <a:pt x="1077226" y="89582"/>
                  <a:pt x="1075296" y="89582"/>
                </a:cubicBezTo>
                <a:cubicBezTo>
                  <a:pt x="1073366" y="89582"/>
                  <a:pt x="1072280" y="89401"/>
                  <a:pt x="1072039" y="89039"/>
                </a:cubicBezTo>
                <a:lnTo>
                  <a:pt x="1072039" y="12306"/>
                </a:lnTo>
                <a:cubicBezTo>
                  <a:pt x="1074210" y="12547"/>
                  <a:pt x="1076502" y="12909"/>
                  <a:pt x="1078916" y="13392"/>
                </a:cubicBezTo>
                <a:cubicBezTo>
                  <a:pt x="1080967" y="13754"/>
                  <a:pt x="1083259" y="14176"/>
                  <a:pt x="1085793" y="14659"/>
                </a:cubicBezTo>
                <a:cubicBezTo>
                  <a:pt x="1088326" y="15141"/>
                  <a:pt x="1090800" y="15684"/>
                  <a:pt x="1093213" y="16287"/>
                </a:cubicBezTo>
                <a:lnTo>
                  <a:pt x="1102080" y="16287"/>
                </a:lnTo>
                <a:cubicBezTo>
                  <a:pt x="1103408" y="16287"/>
                  <a:pt x="1104614" y="15624"/>
                  <a:pt x="1105700" y="14297"/>
                </a:cubicBezTo>
                <a:cubicBezTo>
                  <a:pt x="1106182" y="13693"/>
                  <a:pt x="1106665" y="12970"/>
                  <a:pt x="1107148" y="12125"/>
                </a:cubicBezTo>
                <a:close/>
                <a:moveTo>
                  <a:pt x="1740189" y="11763"/>
                </a:moveTo>
                <a:cubicBezTo>
                  <a:pt x="1743084" y="12366"/>
                  <a:pt x="1745980" y="12970"/>
                  <a:pt x="1748876" y="13573"/>
                </a:cubicBezTo>
                <a:cubicBezTo>
                  <a:pt x="1751288" y="14176"/>
                  <a:pt x="1753852" y="14809"/>
                  <a:pt x="1756567" y="15473"/>
                </a:cubicBezTo>
                <a:cubicBezTo>
                  <a:pt x="1759282" y="16137"/>
                  <a:pt x="1761664" y="16770"/>
                  <a:pt x="1763715" y="17373"/>
                </a:cubicBezTo>
                <a:cubicBezTo>
                  <a:pt x="1763354" y="18459"/>
                  <a:pt x="1762931" y="19605"/>
                  <a:pt x="1762449" y="20812"/>
                </a:cubicBezTo>
                <a:cubicBezTo>
                  <a:pt x="1762087" y="21777"/>
                  <a:pt x="1761695" y="22893"/>
                  <a:pt x="1761272" y="24160"/>
                </a:cubicBezTo>
                <a:cubicBezTo>
                  <a:pt x="1760850" y="25427"/>
                  <a:pt x="1760518" y="26663"/>
                  <a:pt x="1760277" y="27870"/>
                </a:cubicBezTo>
                <a:cubicBezTo>
                  <a:pt x="1757864" y="45243"/>
                  <a:pt x="1753913" y="61410"/>
                  <a:pt x="1748423" y="76371"/>
                </a:cubicBezTo>
                <a:cubicBezTo>
                  <a:pt x="1742933" y="91332"/>
                  <a:pt x="1735061" y="105206"/>
                  <a:pt x="1724806" y="117995"/>
                </a:cubicBezTo>
                <a:cubicBezTo>
                  <a:pt x="1732166" y="123907"/>
                  <a:pt x="1740309" y="129186"/>
                  <a:pt x="1749237" y="133831"/>
                </a:cubicBezTo>
                <a:cubicBezTo>
                  <a:pt x="1758166" y="138476"/>
                  <a:pt x="1768119" y="142910"/>
                  <a:pt x="1779099" y="147132"/>
                </a:cubicBezTo>
                <a:lnTo>
                  <a:pt x="1778917" y="147494"/>
                </a:lnTo>
                <a:cubicBezTo>
                  <a:pt x="1778194" y="148701"/>
                  <a:pt x="1777349" y="150149"/>
                  <a:pt x="1776384" y="151838"/>
                </a:cubicBezTo>
                <a:cubicBezTo>
                  <a:pt x="1775539" y="153285"/>
                  <a:pt x="1774604" y="155095"/>
                  <a:pt x="1773579" y="157267"/>
                </a:cubicBezTo>
                <a:cubicBezTo>
                  <a:pt x="1772553" y="159439"/>
                  <a:pt x="1771558" y="161912"/>
                  <a:pt x="1770593" y="164687"/>
                </a:cubicBezTo>
                <a:cubicBezTo>
                  <a:pt x="1769627" y="167221"/>
                  <a:pt x="1768361" y="168638"/>
                  <a:pt x="1766792" y="168940"/>
                </a:cubicBezTo>
                <a:cubicBezTo>
                  <a:pt x="1765224" y="169241"/>
                  <a:pt x="1763354" y="168910"/>
                  <a:pt x="1761182" y="167944"/>
                </a:cubicBezTo>
                <a:cubicBezTo>
                  <a:pt x="1750927" y="163480"/>
                  <a:pt x="1741667" y="158353"/>
                  <a:pt x="1733402" y="152562"/>
                </a:cubicBezTo>
                <a:cubicBezTo>
                  <a:pt x="1725138" y="146770"/>
                  <a:pt x="1717627" y="140195"/>
                  <a:pt x="1710871" y="132835"/>
                </a:cubicBezTo>
                <a:cubicBezTo>
                  <a:pt x="1701822" y="141160"/>
                  <a:pt x="1691265" y="148791"/>
                  <a:pt x="1679200" y="155729"/>
                </a:cubicBezTo>
                <a:cubicBezTo>
                  <a:pt x="1667135" y="162666"/>
                  <a:pt x="1653079" y="168910"/>
                  <a:pt x="1637033" y="174460"/>
                </a:cubicBezTo>
                <a:lnTo>
                  <a:pt x="1636490" y="174098"/>
                </a:lnTo>
                <a:cubicBezTo>
                  <a:pt x="1650244" y="165049"/>
                  <a:pt x="1662339" y="156060"/>
                  <a:pt x="1672776" y="147132"/>
                </a:cubicBezTo>
                <a:cubicBezTo>
                  <a:pt x="1683212" y="138204"/>
                  <a:pt x="1692291" y="128854"/>
                  <a:pt x="1700012" y="119081"/>
                </a:cubicBezTo>
                <a:cubicBezTo>
                  <a:pt x="1691205" y="106292"/>
                  <a:pt x="1684207" y="91573"/>
                  <a:pt x="1679019" y="74923"/>
                </a:cubicBezTo>
                <a:cubicBezTo>
                  <a:pt x="1673831" y="58274"/>
                  <a:pt x="1670272" y="39332"/>
                  <a:pt x="1668342" y="18097"/>
                </a:cubicBezTo>
                <a:lnTo>
                  <a:pt x="1652416" y="18097"/>
                </a:lnTo>
                <a:lnTo>
                  <a:pt x="1651873" y="16287"/>
                </a:lnTo>
                <a:lnTo>
                  <a:pt x="1735664" y="16287"/>
                </a:lnTo>
                <a:cubicBezTo>
                  <a:pt x="1736388" y="16287"/>
                  <a:pt x="1737052" y="16076"/>
                  <a:pt x="1737655" y="15654"/>
                </a:cubicBezTo>
                <a:cubicBezTo>
                  <a:pt x="1738258" y="15232"/>
                  <a:pt x="1738741" y="14719"/>
                  <a:pt x="1739103" y="14116"/>
                </a:cubicBezTo>
                <a:cubicBezTo>
                  <a:pt x="1739585" y="13512"/>
                  <a:pt x="1739947" y="12728"/>
                  <a:pt x="1740189" y="11763"/>
                </a:cubicBezTo>
                <a:close/>
                <a:moveTo>
                  <a:pt x="1438894" y="10858"/>
                </a:moveTo>
                <a:cubicBezTo>
                  <a:pt x="1441066" y="11341"/>
                  <a:pt x="1443237" y="11823"/>
                  <a:pt x="1445409" y="12306"/>
                </a:cubicBezTo>
                <a:cubicBezTo>
                  <a:pt x="1447339" y="12789"/>
                  <a:pt x="1449390" y="13271"/>
                  <a:pt x="1451562" y="13754"/>
                </a:cubicBezTo>
                <a:cubicBezTo>
                  <a:pt x="1453734" y="14236"/>
                  <a:pt x="1455725" y="14779"/>
                  <a:pt x="1457534" y="15383"/>
                </a:cubicBezTo>
                <a:cubicBezTo>
                  <a:pt x="1457172" y="16830"/>
                  <a:pt x="1456810" y="18218"/>
                  <a:pt x="1456448" y="19545"/>
                </a:cubicBezTo>
                <a:cubicBezTo>
                  <a:pt x="1455845" y="22199"/>
                  <a:pt x="1455544" y="24914"/>
                  <a:pt x="1455544" y="27689"/>
                </a:cubicBezTo>
                <a:lnTo>
                  <a:pt x="1455544" y="71123"/>
                </a:lnTo>
                <a:cubicBezTo>
                  <a:pt x="1452407" y="71605"/>
                  <a:pt x="1449571" y="71967"/>
                  <a:pt x="1447038" y="72209"/>
                </a:cubicBezTo>
                <a:cubicBezTo>
                  <a:pt x="1444866" y="72450"/>
                  <a:pt x="1442785" y="72601"/>
                  <a:pt x="1440794" y="72661"/>
                </a:cubicBezTo>
                <a:cubicBezTo>
                  <a:pt x="1438803" y="72721"/>
                  <a:pt x="1437687" y="72571"/>
                  <a:pt x="1437446" y="72209"/>
                </a:cubicBezTo>
                <a:lnTo>
                  <a:pt x="1437446" y="65875"/>
                </a:lnTo>
                <a:lnTo>
                  <a:pt x="1425864" y="65875"/>
                </a:lnTo>
                <a:lnTo>
                  <a:pt x="1425864" y="102070"/>
                </a:lnTo>
                <a:lnTo>
                  <a:pt x="1446676" y="102070"/>
                </a:lnTo>
                <a:cubicBezTo>
                  <a:pt x="1447641" y="102070"/>
                  <a:pt x="1448667" y="101406"/>
                  <a:pt x="1449752" y="100079"/>
                </a:cubicBezTo>
                <a:cubicBezTo>
                  <a:pt x="1450235" y="99596"/>
                  <a:pt x="1450778" y="98933"/>
                  <a:pt x="1451381" y="98088"/>
                </a:cubicBezTo>
                <a:cubicBezTo>
                  <a:pt x="1452950" y="98691"/>
                  <a:pt x="1454397" y="99295"/>
                  <a:pt x="1455725" y="99898"/>
                </a:cubicBezTo>
                <a:cubicBezTo>
                  <a:pt x="1456931" y="100501"/>
                  <a:pt x="1458107" y="101074"/>
                  <a:pt x="1459254" y="101617"/>
                </a:cubicBezTo>
                <a:cubicBezTo>
                  <a:pt x="1460400" y="102160"/>
                  <a:pt x="1461395" y="102612"/>
                  <a:pt x="1462240" y="102974"/>
                </a:cubicBezTo>
                <a:lnTo>
                  <a:pt x="1462240" y="103879"/>
                </a:lnTo>
                <a:lnTo>
                  <a:pt x="1425864" y="103879"/>
                </a:lnTo>
                <a:lnTo>
                  <a:pt x="1425864" y="147856"/>
                </a:lnTo>
                <a:cubicBezTo>
                  <a:pt x="1431655" y="148459"/>
                  <a:pt x="1438080" y="148852"/>
                  <a:pt x="1445138" y="149033"/>
                </a:cubicBezTo>
                <a:cubicBezTo>
                  <a:pt x="1452196" y="149214"/>
                  <a:pt x="1459103" y="149063"/>
                  <a:pt x="1465859" y="148580"/>
                </a:cubicBezTo>
                <a:lnTo>
                  <a:pt x="1465859" y="148942"/>
                </a:lnTo>
                <a:cubicBezTo>
                  <a:pt x="1465618" y="149907"/>
                  <a:pt x="1465316" y="151053"/>
                  <a:pt x="1464954" y="152381"/>
                </a:cubicBezTo>
                <a:cubicBezTo>
                  <a:pt x="1464713" y="153587"/>
                  <a:pt x="1464472" y="155005"/>
                  <a:pt x="1464230" y="156634"/>
                </a:cubicBezTo>
                <a:cubicBezTo>
                  <a:pt x="1463989" y="158262"/>
                  <a:pt x="1463748" y="160163"/>
                  <a:pt x="1463506" y="162334"/>
                </a:cubicBezTo>
                <a:cubicBezTo>
                  <a:pt x="1463265" y="164385"/>
                  <a:pt x="1462752" y="165773"/>
                  <a:pt x="1461968" y="166497"/>
                </a:cubicBezTo>
                <a:cubicBezTo>
                  <a:pt x="1461184" y="167221"/>
                  <a:pt x="1459585" y="167703"/>
                  <a:pt x="1457172" y="167944"/>
                </a:cubicBezTo>
                <a:cubicBezTo>
                  <a:pt x="1451502" y="168186"/>
                  <a:pt x="1445982" y="168125"/>
                  <a:pt x="1440613" y="167763"/>
                </a:cubicBezTo>
                <a:cubicBezTo>
                  <a:pt x="1435244" y="167402"/>
                  <a:pt x="1430207" y="166738"/>
                  <a:pt x="1425502" y="165773"/>
                </a:cubicBezTo>
                <a:cubicBezTo>
                  <a:pt x="1420796" y="164808"/>
                  <a:pt x="1416513" y="163450"/>
                  <a:pt x="1412652" y="161701"/>
                </a:cubicBezTo>
                <a:cubicBezTo>
                  <a:pt x="1408792" y="159951"/>
                  <a:pt x="1405594" y="157810"/>
                  <a:pt x="1403061" y="155276"/>
                </a:cubicBezTo>
                <a:cubicBezTo>
                  <a:pt x="1401130" y="153346"/>
                  <a:pt x="1399441" y="151084"/>
                  <a:pt x="1397994" y="148490"/>
                </a:cubicBezTo>
                <a:cubicBezTo>
                  <a:pt x="1396546" y="145896"/>
                  <a:pt x="1395339" y="143181"/>
                  <a:pt x="1394374" y="140346"/>
                </a:cubicBezTo>
                <a:cubicBezTo>
                  <a:pt x="1393409" y="137510"/>
                  <a:pt x="1392594" y="134615"/>
                  <a:pt x="1391931" y="131659"/>
                </a:cubicBezTo>
                <a:cubicBezTo>
                  <a:pt x="1391267" y="128703"/>
                  <a:pt x="1390755" y="125898"/>
                  <a:pt x="1390393" y="123244"/>
                </a:cubicBezTo>
                <a:cubicBezTo>
                  <a:pt x="1387618" y="136033"/>
                  <a:pt x="1383636" y="146348"/>
                  <a:pt x="1378448" y="154190"/>
                </a:cubicBezTo>
                <a:cubicBezTo>
                  <a:pt x="1373260" y="162033"/>
                  <a:pt x="1367409" y="168246"/>
                  <a:pt x="1360894" y="172831"/>
                </a:cubicBezTo>
                <a:lnTo>
                  <a:pt x="1360351" y="172650"/>
                </a:lnTo>
                <a:cubicBezTo>
                  <a:pt x="1363367" y="167462"/>
                  <a:pt x="1365810" y="161399"/>
                  <a:pt x="1367680" y="154462"/>
                </a:cubicBezTo>
                <a:cubicBezTo>
                  <a:pt x="1369550" y="147524"/>
                  <a:pt x="1371028" y="140195"/>
                  <a:pt x="1372114" y="132473"/>
                </a:cubicBezTo>
                <a:cubicBezTo>
                  <a:pt x="1373200" y="124752"/>
                  <a:pt x="1373984" y="116970"/>
                  <a:pt x="1374467" y="109128"/>
                </a:cubicBezTo>
                <a:cubicBezTo>
                  <a:pt x="1374949" y="101285"/>
                  <a:pt x="1375251" y="93805"/>
                  <a:pt x="1375372" y="86687"/>
                </a:cubicBezTo>
                <a:cubicBezTo>
                  <a:pt x="1377905" y="86928"/>
                  <a:pt x="1380439" y="87169"/>
                  <a:pt x="1382973" y="87411"/>
                </a:cubicBezTo>
                <a:cubicBezTo>
                  <a:pt x="1385145" y="87652"/>
                  <a:pt x="1387557" y="87923"/>
                  <a:pt x="1390212" y="88225"/>
                </a:cubicBezTo>
                <a:cubicBezTo>
                  <a:pt x="1392866" y="88527"/>
                  <a:pt x="1395400" y="88979"/>
                  <a:pt x="1397813" y="89582"/>
                </a:cubicBezTo>
                <a:lnTo>
                  <a:pt x="1397813" y="90668"/>
                </a:lnTo>
                <a:lnTo>
                  <a:pt x="1394012" y="91754"/>
                </a:lnTo>
                <a:cubicBezTo>
                  <a:pt x="1393771" y="95856"/>
                  <a:pt x="1393530" y="99717"/>
                  <a:pt x="1393288" y="103336"/>
                </a:cubicBezTo>
                <a:cubicBezTo>
                  <a:pt x="1393047" y="106956"/>
                  <a:pt x="1392625" y="110455"/>
                  <a:pt x="1392022" y="113833"/>
                </a:cubicBezTo>
                <a:cubicBezTo>
                  <a:pt x="1393107" y="119745"/>
                  <a:pt x="1394766" y="125295"/>
                  <a:pt x="1396998" y="130483"/>
                </a:cubicBezTo>
                <a:cubicBezTo>
                  <a:pt x="1399230" y="135671"/>
                  <a:pt x="1402578" y="139833"/>
                  <a:pt x="1407042" y="142970"/>
                </a:cubicBezTo>
                <a:cubicBezTo>
                  <a:pt x="1407284" y="143211"/>
                  <a:pt x="1407525" y="143362"/>
                  <a:pt x="1407766" y="143422"/>
                </a:cubicBezTo>
                <a:cubicBezTo>
                  <a:pt x="1408008" y="143483"/>
                  <a:pt x="1408249" y="143633"/>
                  <a:pt x="1408490" y="143875"/>
                </a:cubicBezTo>
                <a:lnTo>
                  <a:pt x="1408490" y="65875"/>
                </a:lnTo>
                <a:lnTo>
                  <a:pt x="1395279" y="65875"/>
                </a:lnTo>
                <a:lnTo>
                  <a:pt x="1395279" y="74742"/>
                </a:lnTo>
                <a:cubicBezTo>
                  <a:pt x="1392142" y="75225"/>
                  <a:pt x="1389307" y="75587"/>
                  <a:pt x="1386773" y="75828"/>
                </a:cubicBezTo>
                <a:cubicBezTo>
                  <a:pt x="1384601" y="76069"/>
                  <a:pt x="1382520" y="76220"/>
                  <a:pt x="1380529" y="76281"/>
                </a:cubicBezTo>
                <a:cubicBezTo>
                  <a:pt x="1378539" y="76341"/>
                  <a:pt x="1377423" y="76190"/>
                  <a:pt x="1377181" y="75828"/>
                </a:cubicBezTo>
                <a:lnTo>
                  <a:pt x="1377181" y="11039"/>
                </a:lnTo>
                <a:cubicBezTo>
                  <a:pt x="1379353" y="11280"/>
                  <a:pt x="1381585" y="11642"/>
                  <a:pt x="1383877" y="12125"/>
                </a:cubicBezTo>
                <a:cubicBezTo>
                  <a:pt x="1385929" y="12487"/>
                  <a:pt x="1388161" y="12909"/>
                  <a:pt x="1390574" y="13392"/>
                </a:cubicBezTo>
                <a:cubicBezTo>
                  <a:pt x="1392987" y="13874"/>
                  <a:pt x="1395400" y="14417"/>
                  <a:pt x="1397813" y="15021"/>
                </a:cubicBezTo>
                <a:lnTo>
                  <a:pt x="1434008" y="15021"/>
                </a:lnTo>
                <a:cubicBezTo>
                  <a:pt x="1435335" y="15021"/>
                  <a:pt x="1436541" y="14357"/>
                  <a:pt x="1437627" y="13030"/>
                </a:cubicBezTo>
                <a:cubicBezTo>
                  <a:pt x="1438110" y="12427"/>
                  <a:pt x="1438532" y="11703"/>
                  <a:pt x="1438894" y="10858"/>
                </a:cubicBezTo>
                <a:close/>
                <a:moveTo>
                  <a:pt x="702221" y="10677"/>
                </a:moveTo>
                <a:cubicBezTo>
                  <a:pt x="704031" y="10918"/>
                  <a:pt x="705961" y="11220"/>
                  <a:pt x="708012" y="11582"/>
                </a:cubicBezTo>
                <a:cubicBezTo>
                  <a:pt x="709701" y="11823"/>
                  <a:pt x="711571" y="12185"/>
                  <a:pt x="713622" y="12668"/>
                </a:cubicBezTo>
                <a:cubicBezTo>
                  <a:pt x="715673" y="13151"/>
                  <a:pt x="717604" y="13693"/>
                  <a:pt x="719414" y="14297"/>
                </a:cubicBezTo>
                <a:cubicBezTo>
                  <a:pt x="719052" y="15744"/>
                  <a:pt x="718750" y="17132"/>
                  <a:pt x="718509" y="18459"/>
                </a:cubicBezTo>
                <a:cubicBezTo>
                  <a:pt x="718267" y="19666"/>
                  <a:pt x="718087" y="20993"/>
                  <a:pt x="717966" y="22441"/>
                </a:cubicBezTo>
                <a:cubicBezTo>
                  <a:pt x="717845" y="23888"/>
                  <a:pt x="717785" y="25276"/>
                  <a:pt x="717785" y="26603"/>
                </a:cubicBezTo>
                <a:lnTo>
                  <a:pt x="717785" y="63341"/>
                </a:lnTo>
                <a:cubicBezTo>
                  <a:pt x="714769" y="63824"/>
                  <a:pt x="712054" y="64185"/>
                  <a:pt x="709641" y="64427"/>
                </a:cubicBezTo>
                <a:cubicBezTo>
                  <a:pt x="707590" y="64668"/>
                  <a:pt x="705599" y="64789"/>
                  <a:pt x="703669" y="64789"/>
                </a:cubicBezTo>
                <a:cubicBezTo>
                  <a:pt x="701738" y="64789"/>
                  <a:pt x="700653" y="64608"/>
                  <a:pt x="700411" y="64246"/>
                </a:cubicBezTo>
                <a:lnTo>
                  <a:pt x="700411" y="57188"/>
                </a:lnTo>
                <a:lnTo>
                  <a:pt x="691544" y="57188"/>
                </a:lnTo>
                <a:lnTo>
                  <a:pt x="688286" y="95916"/>
                </a:lnTo>
                <a:lnTo>
                  <a:pt x="696249" y="95916"/>
                </a:lnTo>
                <a:cubicBezTo>
                  <a:pt x="697093" y="95916"/>
                  <a:pt x="697817" y="95735"/>
                  <a:pt x="698421" y="95373"/>
                </a:cubicBezTo>
                <a:cubicBezTo>
                  <a:pt x="699024" y="95012"/>
                  <a:pt x="699506" y="94589"/>
                  <a:pt x="699868" y="94107"/>
                </a:cubicBezTo>
                <a:cubicBezTo>
                  <a:pt x="700351" y="93624"/>
                  <a:pt x="700713" y="92960"/>
                  <a:pt x="700954" y="92116"/>
                </a:cubicBezTo>
                <a:cubicBezTo>
                  <a:pt x="703126" y="92478"/>
                  <a:pt x="705298" y="92900"/>
                  <a:pt x="707469" y="93383"/>
                </a:cubicBezTo>
                <a:cubicBezTo>
                  <a:pt x="709279" y="93745"/>
                  <a:pt x="711209" y="94167"/>
                  <a:pt x="713260" y="94650"/>
                </a:cubicBezTo>
                <a:cubicBezTo>
                  <a:pt x="715311" y="95132"/>
                  <a:pt x="717182" y="95615"/>
                  <a:pt x="718871" y="96097"/>
                </a:cubicBezTo>
                <a:cubicBezTo>
                  <a:pt x="718509" y="97183"/>
                  <a:pt x="718237" y="98179"/>
                  <a:pt x="718056" y="99083"/>
                </a:cubicBezTo>
                <a:cubicBezTo>
                  <a:pt x="717875" y="99988"/>
                  <a:pt x="717664" y="100803"/>
                  <a:pt x="717423" y="101527"/>
                </a:cubicBezTo>
                <a:cubicBezTo>
                  <a:pt x="717182" y="102371"/>
                  <a:pt x="717001" y="103155"/>
                  <a:pt x="716880" y="103879"/>
                </a:cubicBezTo>
                <a:cubicBezTo>
                  <a:pt x="716639" y="111118"/>
                  <a:pt x="716367" y="117513"/>
                  <a:pt x="716066" y="123063"/>
                </a:cubicBezTo>
                <a:cubicBezTo>
                  <a:pt x="715764" y="128613"/>
                  <a:pt x="715432" y="133499"/>
                  <a:pt x="715070" y="137722"/>
                </a:cubicBezTo>
                <a:cubicBezTo>
                  <a:pt x="714708" y="141944"/>
                  <a:pt x="714226" y="145624"/>
                  <a:pt x="713622" y="148761"/>
                </a:cubicBezTo>
                <a:cubicBezTo>
                  <a:pt x="713019" y="151898"/>
                  <a:pt x="712295" y="154673"/>
                  <a:pt x="711451" y="157086"/>
                </a:cubicBezTo>
                <a:cubicBezTo>
                  <a:pt x="710124" y="160585"/>
                  <a:pt x="708012" y="163782"/>
                  <a:pt x="705117" y="166678"/>
                </a:cubicBezTo>
                <a:cubicBezTo>
                  <a:pt x="702221" y="169573"/>
                  <a:pt x="698963" y="171504"/>
                  <a:pt x="695344" y="172469"/>
                </a:cubicBezTo>
                <a:cubicBezTo>
                  <a:pt x="692569" y="173313"/>
                  <a:pt x="690156" y="172982"/>
                  <a:pt x="688105" y="171473"/>
                </a:cubicBezTo>
                <a:cubicBezTo>
                  <a:pt x="686054" y="169965"/>
                  <a:pt x="685149" y="167703"/>
                  <a:pt x="685390" y="164687"/>
                </a:cubicBezTo>
                <a:cubicBezTo>
                  <a:pt x="685511" y="161671"/>
                  <a:pt x="683882" y="159378"/>
                  <a:pt x="680504" y="157810"/>
                </a:cubicBezTo>
                <a:cubicBezTo>
                  <a:pt x="679539" y="157448"/>
                  <a:pt x="678423" y="157056"/>
                  <a:pt x="677156" y="156634"/>
                </a:cubicBezTo>
                <a:cubicBezTo>
                  <a:pt x="675889" y="156211"/>
                  <a:pt x="674653" y="155819"/>
                  <a:pt x="673446" y="155457"/>
                </a:cubicBezTo>
                <a:cubicBezTo>
                  <a:pt x="672119" y="154975"/>
                  <a:pt x="670671" y="154492"/>
                  <a:pt x="669103" y="154009"/>
                </a:cubicBezTo>
                <a:lnTo>
                  <a:pt x="668922" y="152743"/>
                </a:lnTo>
                <a:cubicBezTo>
                  <a:pt x="671455" y="152863"/>
                  <a:pt x="673808" y="152984"/>
                  <a:pt x="675980" y="153104"/>
                </a:cubicBezTo>
                <a:cubicBezTo>
                  <a:pt x="677910" y="153225"/>
                  <a:pt x="679750" y="153285"/>
                  <a:pt x="681499" y="153285"/>
                </a:cubicBezTo>
                <a:cubicBezTo>
                  <a:pt x="683249" y="153285"/>
                  <a:pt x="684486" y="153285"/>
                  <a:pt x="685209" y="153285"/>
                </a:cubicBezTo>
                <a:cubicBezTo>
                  <a:pt x="687984" y="153285"/>
                  <a:pt x="690216" y="152743"/>
                  <a:pt x="691905" y="151657"/>
                </a:cubicBezTo>
                <a:cubicBezTo>
                  <a:pt x="693595" y="150571"/>
                  <a:pt x="694741" y="148701"/>
                  <a:pt x="695344" y="146046"/>
                </a:cubicBezTo>
                <a:cubicBezTo>
                  <a:pt x="696189" y="142306"/>
                  <a:pt x="696973" y="136425"/>
                  <a:pt x="697697" y="128401"/>
                </a:cubicBezTo>
                <a:cubicBezTo>
                  <a:pt x="698421" y="120378"/>
                  <a:pt x="698843" y="110153"/>
                  <a:pt x="698963" y="97726"/>
                </a:cubicBezTo>
                <a:lnTo>
                  <a:pt x="692629" y="97726"/>
                </a:lnTo>
                <a:cubicBezTo>
                  <a:pt x="691302" y="97726"/>
                  <a:pt x="690156" y="97998"/>
                  <a:pt x="689191" y="98541"/>
                </a:cubicBezTo>
                <a:cubicBezTo>
                  <a:pt x="688226" y="99083"/>
                  <a:pt x="687441" y="99657"/>
                  <a:pt x="686838" y="100260"/>
                </a:cubicBezTo>
                <a:cubicBezTo>
                  <a:pt x="686114" y="100984"/>
                  <a:pt x="685511" y="101768"/>
                  <a:pt x="685028" y="102612"/>
                </a:cubicBezTo>
                <a:cubicBezTo>
                  <a:pt x="683701" y="102371"/>
                  <a:pt x="682133" y="101949"/>
                  <a:pt x="680323" y="101346"/>
                </a:cubicBezTo>
                <a:cubicBezTo>
                  <a:pt x="678755" y="100742"/>
                  <a:pt x="676824" y="99988"/>
                  <a:pt x="674532" y="99083"/>
                </a:cubicBezTo>
                <a:cubicBezTo>
                  <a:pt x="672239" y="98179"/>
                  <a:pt x="669706" y="96882"/>
                  <a:pt x="666931" y="95192"/>
                </a:cubicBezTo>
                <a:cubicBezTo>
                  <a:pt x="667413" y="94710"/>
                  <a:pt x="667896" y="94167"/>
                  <a:pt x="668379" y="93564"/>
                </a:cubicBezTo>
                <a:cubicBezTo>
                  <a:pt x="668741" y="92960"/>
                  <a:pt x="669133" y="92327"/>
                  <a:pt x="669555" y="91663"/>
                </a:cubicBezTo>
                <a:cubicBezTo>
                  <a:pt x="669977" y="91000"/>
                  <a:pt x="670309" y="90306"/>
                  <a:pt x="670550" y="89582"/>
                </a:cubicBezTo>
                <a:lnTo>
                  <a:pt x="673627" y="51578"/>
                </a:lnTo>
                <a:cubicBezTo>
                  <a:pt x="675678" y="51819"/>
                  <a:pt x="677789" y="52120"/>
                  <a:pt x="679961" y="52482"/>
                </a:cubicBezTo>
                <a:cubicBezTo>
                  <a:pt x="681771" y="52724"/>
                  <a:pt x="683792" y="53116"/>
                  <a:pt x="686024" y="53659"/>
                </a:cubicBezTo>
                <a:cubicBezTo>
                  <a:pt x="688256" y="54202"/>
                  <a:pt x="690518" y="54775"/>
                  <a:pt x="692810" y="55378"/>
                </a:cubicBezTo>
                <a:lnTo>
                  <a:pt x="700411" y="55378"/>
                </a:lnTo>
                <a:lnTo>
                  <a:pt x="700411" y="16649"/>
                </a:lnTo>
                <a:lnTo>
                  <a:pt x="667655" y="16649"/>
                </a:lnTo>
                <a:lnTo>
                  <a:pt x="667112" y="14840"/>
                </a:lnTo>
                <a:lnTo>
                  <a:pt x="696973" y="14840"/>
                </a:lnTo>
                <a:cubicBezTo>
                  <a:pt x="698421" y="14840"/>
                  <a:pt x="699687" y="14176"/>
                  <a:pt x="700773" y="12849"/>
                </a:cubicBezTo>
                <a:cubicBezTo>
                  <a:pt x="701256" y="12246"/>
                  <a:pt x="701738" y="11522"/>
                  <a:pt x="702221" y="10677"/>
                </a:cubicBezTo>
                <a:close/>
                <a:moveTo>
                  <a:pt x="774792" y="10496"/>
                </a:moveTo>
                <a:cubicBezTo>
                  <a:pt x="776843" y="10979"/>
                  <a:pt x="778954" y="11461"/>
                  <a:pt x="781126" y="11944"/>
                </a:cubicBezTo>
                <a:cubicBezTo>
                  <a:pt x="782936" y="12427"/>
                  <a:pt x="784926" y="12909"/>
                  <a:pt x="787098" y="13392"/>
                </a:cubicBezTo>
                <a:cubicBezTo>
                  <a:pt x="789270" y="13874"/>
                  <a:pt x="791261" y="14417"/>
                  <a:pt x="793070" y="15021"/>
                </a:cubicBezTo>
                <a:cubicBezTo>
                  <a:pt x="792708" y="16468"/>
                  <a:pt x="792346" y="17856"/>
                  <a:pt x="791984" y="19183"/>
                </a:cubicBezTo>
                <a:cubicBezTo>
                  <a:pt x="791381" y="21837"/>
                  <a:pt x="791080" y="24552"/>
                  <a:pt x="791080" y="27327"/>
                </a:cubicBezTo>
                <a:lnTo>
                  <a:pt x="791080" y="62074"/>
                </a:lnTo>
                <a:cubicBezTo>
                  <a:pt x="788063" y="62557"/>
                  <a:pt x="785288" y="62919"/>
                  <a:pt x="782755" y="63160"/>
                </a:cubicBezTo>
                <a:cubicBezTo>
                  <a:pt x="780583" y="63401"/>
                  <a:pt x="778532" y="63552"/>
                  <a:pt x="776602" y="63612"/>
                </a:cubicBezTo>
                <a:cubicBezTo>
                  <a:pt x="774671" y="63673"/>
                  <a:pt x="773585" y="63522"/>
                  <a:pt x="773344" y="63160"/>
                </a:cubicBezTo>
                <a:lnTo>
                  <a:pt x="773344" y="55197"/>
                </a:lnTo>
                <a:lnTo>
                  <a:pt x="768458" y="55197"/>
                </a:lnTo>
                <a:lnTo>
                  <a:pt x="768458" y="78362"/>
                </a:lnTo>
                <a:lnTo>
                  <a:pt x="775878" y="78362"/>
                </a:lnTo>
                <a:cubicBezTo>
                  <a:pt x="776602" y="78362"/>
                  <a:pt x="777235" y="78181"/>
                  <a:pt x="777778" y="77819"/>
                </a:cubicBezTo>
                <a:cubicBezTo>
                  <a:pt x="778321" y="77457"/>
                  <a:pt x="778834" y="77035"/>
                  <a:pt x="779316" y="76552"/>
                </a:cubicBezTo>
                <a:cubicBezTo>
                  <a:pt x="779799" y="76069"/>
                  <a:pt x="780221" y="75406"/>
                  <a:pt x="780583" y="74561"/>
                </a:cubicBezTo>
                <a:lnTo>
                  <a:pt x="786917" y="75828"/>
                </a:lnTo>
                <a:cubicBezTo>
                  <a:pt x="788727" y="76190"/>
                  <a:pt x="790688" y="76612"/>
                  <a:pt x="792799" y="77095"/>
                </a:cubicBezTo>
                <a:cubicBezTo>
                  <a:pt x="794910" y="77578"/>
                  <a:pt x="796811" y="78121"/>
                  <a:pt x="798500" y="78724"/>
                </a:cubicBezTo>
                <a:cubicBezTo>
                  <a:pt x="798138" y="80051"/>
                  <a:pt x="797776" y="81378"/>
                  <a:pt x="797414" y="82705"/>
                </a:cubicBezTo>
                <a:cubicBezTo>
                  <a:pt x="796811" y="85360"/>
                  <a:pt x="796509" y="87953"/>
                  <a:pt x="796509" y="90487"/>
                </a:cubicBezTo>
                <a:lnTo>
                  <a:pt x="796509" y="121977"/>
                </a:lnTo>
                <a:cubicBezTo>
                  <a:pt x="793372" y="122459"/>
                  <a:pt x="790537" y="122821"/>
                  <a:pt x="788003" y="123063"/>
                </a:cubicBezTo>
                <a:cubicBezTo>
                  <a:pt x="785831" y="123304"/>
                  <a:pt x="783811" y="123455"/>
                  <a:pt x="781940" y="123515"/>
                </a:cubicBezTo>
                <a:cubicBezTo>
                  <a:pt x="780070" y="123575"/>
                  <a:pt x="779015" y="123425"/>
                  <a:pt x="778773" y="123063"/>
                </a:cubicBezTo>
                <a:lnTo>
                  <a:pt x="778773" y="117814"/>
                </a:lnTo>
                <a:lnTo>
                  <a:pt x="768458" y="117814"/>
                </a:lnTo>
                <a:lnTo>
                  <a:pt x="768458" y="145142"/>
                </a:lnTo>
                <a:cubicBezTo>
                  <a:pt x="771112" y="145021"/>
                  <a:pt x="773555" y="144900"/>
                  <a:pt x="775787" y="144780"/>
                </a:cubicBezTo>
                <a:cubicBezTo>
                  <a:pt x="778019" y="144659"/>
                  <a:pt x="780100" y="144538"/>
                  <a:pt x="782031" y="144418"/>
                </a:cubicBezTo>
                <a:cubicBezTo>
                  <a:pt x="781066" y="142005"/>
                  <a:pt x="780251" y="139712"/>
                  <a:pt x="779588" y="137541"/>
                </a:cubicBezTo>
                <a:cubicBezTo>
                  <a:pt x="778924" y="135369"/>
                  <a:pt x="778291" y="133499"/>
                  <a:pt x="777687" y="131930"/>
                </a:cubicBezTo>
                <a:cubicBezTo>
                  <a:pt x="777084" y="130121"/>
                  <a:pt x="776481" y="128432"/>
                  <a:pt x="775878" y="126863"/>
                </a:cubicBezTo>
                <a:lnTo>
                  <a:pt x="776602" y="126501"/>
                </a:lnTo>
                <a:cubicBezTo>
                  <a:pt x="780824" y="129397"/>
                  <a:pt x="784926" y="132413"/>
                  <a:pt x="788908" y="135550"/>
                </a:cubicBezTo>
                <a:cubicBezTo>
                  <a:pt x="792286" y="138325"/>
                  <a:pt x="795725" y="141371"/>
                  <a:pt x="799223" y="144689"/>
                </a:cubicBezTo>
                <a:cubicBezTo>
                  <a:pt x="802722" y="148007"/>
                  <a:pt x="805618" y="151295"/>
                  <a:pt x="807910" y="154552"/>
                </a:cubicBezTo>
                <a:cubicBezTo>
                  <a:pt x="806221" y="156845"/>
                  <a:pt x="804472" y="159016"/>
                  <a:pt x="802662" y="161067"/>
                </a:cubicBezTo>
                <a:cubicBezTo>
                  <a:pt x="801094" y="162756"/>
                  <a:pt x="799284" y="164536"/>
                  <a:pt x="797233" y="166406"/>
                </a:cubicBezTo>
                <a:cubicBezTo>
                  <a:pt x="795182" y="168276"/>
                  <a:pt x="793131" y="169754"/>
                  <a:pt x="791080" y="170840"/>
                </a:cubicBezTo>
                <a:lnTo>
                  <a:pt x="783841" y="149666"/>
                </a:lnTo>
                <a:cubicBezTo>
                  <a:pt x="778170" y="152441"/>
                  <a:pt x="770298" y="155759"/>
                  <a:pt x="760223" y="159620"/>
                </a:cubicBezTo>
                <a:cubicBezTo>
                  <a:pt x="750149" y="163480"/>
                  <a:pt x="738175" y="166859"/>
                  <a:pt x="724300" y="169754"/>
                </a:cubicBezTo>
                <a:lnTo>
                  <a:pt x="719414" y="147494"/>
                </a:lnTo>
                <a:cubicBezTo>
                  <a:pt x="724481" y="147253"/>
                  <a:pt x="729699" y="147012"/>
                  <a:pt x="735068" y="146770"/>
                </a:cubicBezTo>
                <a:cubicBezTo>
                  <a:pt x="740437" y="146529"/>
                  <a:pt x="745776" y="146288"/>
                  <a:pt x="751084" y="146046"/>
                </a:cubicBezTo>
                <a:lnTo>
                  <a:pt x="751084" y="117814"/>
                </a:lnTo>
                <a:lnTo>
                  <a:pt x="740769" y="117814"/>
                </a:lnTo>
                <a:lnTo>
                  <a:pt x="740769" y="126320"/>
                </a:lnTo>
                <a:cubicBezTo>
                  <a:pt x="737632" y="126682"/>
                  <a:pt x="734857" y="126984"/>
                  <a:pt x="732444" y="127225"/>
                </a:cubicBezTo>
                <a:cubicBezTo>
                  <a:pt x="730272" y="127466"/>
                  <a:pt x="728251" y="127617"/>
                  <a:pt x="726381" y="127678"/>
                </a:cubicBezTo>
                <a:cubicBezTo>
                  <a:pt x="724511" y="127738"/>
                  <a:pt x="723455" y="127587"/>
                  <a:pt x="723214" y="127225"/>
                </a:cubicBezTo>
                <a:lnTo>
                  <a:pt x="723214" y="74742"/>
                </a:lnTo>
                <a:cubicBezTo>
                  <a:pt x="725386" y="74984"/>
                  <a:pt x="727557" y="75285"/>
                  <a:pt x="729729" y="75647"/>
                </a:cubicBezTo>
                <a:cubicBezTo>
                  <a:pt x="731660" y="75889"/>
                  <a:pt x="733771" y="76250"/>
                  <a:pt x="736063" y="76733"/>
                </a:cubicBezTo>
                <a:cubicBezTo>
                  <a:pt x="738356" y="77216"/>
                  <a:pt x="740708" y="77759"/>
                  <a:pt x="743121" y="78362"/>
                </a:cubicBezTo>
                <a:lnTo>
                  <a:pt x="751084" y="78362"/>
                </a:lnTo>
                <a:lnTo>
                  <a:pt x="751084" y="55197"/>
                </a:lnTo>
                <a:lnTo>
                  <a:pt x="746017" y="55197"/>
                </a:lnTo>
                <a:lnTo>
                  <a:pt x="746017" y="64065"/>
                </a:lnTo>
                <a:cubicBezTo>
                  <a:pt x="743001" y="64547"/>
                  <a:pt x="740286" y="64909"/>
                  <a:pt x="737873" y="65151"/>
                </a:cubicBezTo>
                <a:cubicBezTo>
                  <a:pt x="735822" y="65392"/>
                  <a:pt x="733831" y="65543"/>
                  <a:pt x="731901" y="65603"/>
                </a:cubicBezTo>
                <a:cubicBezTo>
                  <a:pt x="729970" y="65663"/>
                  <a:pt x="728885" y="65513"/>
                  <a:pt x="728643" y="65151"/>
                </a:cubicBezTo>
                <a:lnTo>
                  <a:pt x="728643" y="10677"/>
                </a:lnTo>
                <a:cubicBezTo>
                  <a:pt x="730694" y="10918"/>
                  <a:pt x="732806" y="11280"/>
                  <a:pt x="734977" y="11763"/>
                </a:cubicBezTo>
                <a:cubicBezTo>
                  <a:pt x="736908" y="12125"/>
                  <a:pt x="739049" y="12547"/>
                  <a:pt x="741402" y="13030"/>
                </a:cubicBezTo>
                <a:cubicBezTo>
                  <a:pt x="743755" y="13512"/>
                  <a:pt x="746138" y="14055"/>
                  <a:pt x="748551" y="14659"/>
                </a:cubicBezTo>
                <a:lnTo>
                  <a:pt x="769906" y="14659"/>
                </a:lnTo>
                <a:cubicBezTo>
                  <a:pt x="771233" y="14659"/>
                  <a:pt x="772439" y="13995"/>
                  <a:pt x="773525" y="12668"/>
                </a:cubicBezTo>
                <a:cubicBezTo>
                  <a:pt x="774008" y="12065"/>
                  <a:pt x="774430" y="11341"/>
                  <a:pt x="774792" y="10496"/>
                </a:cubicBezTo>
                <a:close/>
                <a:moveTo>
                  <a:pt x="176041" y="10315"/>
                </a:moveTo>
                <a:cubicBezTo>
                  <a:pt x="178937" y="10557"/>
                  <a:pt x="181892" y="10918"/>
                  <a:pt x="184909" y="11401"/>
                </a:cubicBezTo>
                <a:cubicBezTo>
                  <a:pt x="187322" y="11763"/>
                  <a:pt x="189946" y="12246"/>
                  <a:pt x="192781" y="12849"/>
                </a:cubicBezTo>
                <a:cubicBezTo>
                  <a:pt x="195616" y="13452"/>
                  <a:pt x="198059" y="14055"/>
                  <a:pt x="200111" y="14659"/>
                </a:cubicBezTo>
                <a:lnTo>
                  <a:pt x="285712" y="14659"/>
                </a:lnTo>
                <a:cubicBezTo>
                  <a:pt x="286677" y="14659"/>
                  <a:pt x="287703" y="13995"/>
                  <a:pt x="288788" y="12668"/>
                </a:cubicBezTo>
                <a:cubicBezTo>
                  <a:pt x="289271" y="12185"/>
                  <a:pt x="289814" y="11522"/>
                  <a:pt x="290417" y="10677"/>
                </a:cubicBezTo>
                <a:cubicBezTo>
                  <a:pt x="291986" y="11280"/>
                  <a:pt x="293433" y="11884"/>
                  <a:pt x="294761" y="12487"/>
                </a:cubicBezTo>
                <a:cubicBezTo>
                  <a:pt x="297294" y="13693"/>
                  <a:pt x="299466" y="14779"/>
                  <a:pt x="301276" y="15744"/>
                </a:cubicBezTo>
                <a:lnTo>
                  <a:pt x="301276" y="16468"/>
                </a:lnTo>
                <a:lnTo>
                  <a:pt x="195586" y="16468"/>
                </a:lnTo>
                <a:cubicBezTo>
                  <a:pt x="195707" y="26482"/>
                  <a:pt x="195767" y="36255"/>
                  <a:pt x="195767" y="45786"/>
                </a:cubicBezTo>
                <a:cubicBezTo>
                  <a:pt x="195767" y="49888"/>
                  <a:pt x="195767" y="54111"/>
                  <a:pt x="195767" y="58455"/>
                </a:cubicBezTo>
                <a:cubicBezTo>
                  <a:pt x="195767" y="62798"/>
                  <a:pt x="195737" y="67081"/>
                  <a:pt x="195677" y="71304"/>
                </a:cubicBezTo>
                <a:cubicBezTo>
                  <a:pt x="195616" y="75527"/>
                  <a:pt x="195526" y="79568"/>
                  <a:pt x="195405" y="83429"/>
                </a:cubicBezTo>
                <a:cubicBezTo>
                  <a:pt x="195284" y="87290"/>
                  <a:pt x="195164" y="90728"/>
                  <a:pt x="195043" y="93745"/>
                </a:cubicBezTo>
                <a:cubicBezTo>
                  <a:pt x="194319" y="102431"/>
                  <a:pt x="193113" y="110364"/>
                  <a:pt x="191424" y="117543"/>
                </a:cubicBezTo>
                <a:cubicBezTo>
                  <a:pt x="189735" y="124722"/>
                  <a:pt x="187563" y="131478"/>
                  <a:pt x="184909" y="137812"/>
                </a:cubicBezTo>
                <a:cubicBezTo>
                  <a:pt x="182254" y="144146"/>
                  <a:pt x="179087" y="150269"/>
                  <a:pt x="175408" y="156181"/>
                </a:cubicBezTo>
                <a:cubicBezTo>
                  <a:pt x="171728" y="162093"/>
                  <a:pt x="167535" y="168005"/>
                  <a:pt x="162830" y="173917"/>
                </a:cubicBezTo>
                <a:lnTo>
                  <a:pt x="162287" y="173736"/>
                </a:lnTo>
                <a:cubicBezTo>
                  <a:pt x="164579" y="166738"/>
                  <a:pt x="166540" y="159982"/>
                  <a:pt x="168169" y="153466"/>
                </a:cubicBezTo>
                <a:cubicBezTo>
                  <a:pt x="169797" y="146951"/>
                  <a:pt x="171125" y="140436"/>
                  <a:pt x="172150" y="133921"/>
                </a:cubicBezTo>
                <a:cubicBezTo>
                  <a:pt x="173176" y="127406"/>
                  <a:pt x="173990" y="120770"/>
                  <a:pt x="174593" y="114014"/>
                </a:cubicBezTo>
                <a:cubicBezTo>
                  <a:pt x="175196" y="107258"/>
                  <a:pt x="175679" y="100199"/>
                  <a:pt x="176041" y="92840"/>
                </a:cubicBezTo>
                <a:cubicBezTo>
                  <a:pt x="176162" y="89944"/>
                  <a:pt x="176252" y="86566"/>
                  <a:pt x="176312" y="82705"/>
                </a:cubicBezTo>
                <a:cubicBezTo>
                  <a:pt x="176373" y="78844"/>
                  <a:pt x="176433" y="74712"/>
                  <a:pt x="176493" y="70308"/>
                </a:cubicBezTo>
                <a:cubicBezTo>
                  <a:pt x="176554" y="65905"/>
                  <a:pt x="176554" y="61380"/>
                  <a:pt x="176493" y="56735"/>
                </a:cubicBezTo>
                <a:cubicBezTo>
                  <a:pt x="176433" y="52090"/>
                  <a:pt x="176403" y="47536"/>
                  <a:pt x="176403" y="43072"/>
                </a:cubicBezTo>
                <a:cubicBezTo>
                  <a:pt x="176282" y="32696"/>
                  <a:pt x="176162" y="21777"/>
                  <a:pt x="176041" y="10315"/>
                </a:cubicBezTo>
                <a:close/>
                <a:moveTo>
                  <a:pt x="380314" y="9772"/>
                </a:moveTo>
                <a:cubicBezTo>
                  <a:pt x="382486" y="10014"/>
                  <a:pt x="384718" y="10376"/>
                  <a:pt x="387010" y="10858"/>
                </a:cubicBezTo>
                <a:cubicBezTo>
                  <a:pt x="389061" y="11220"/>
                  <a:pt x="391293" y="11642"/>
                  <a:pt x="393706" y="12125"/>
                </a:cubicBezTo>
                <a:cubicBezTo>
                  <a:pt x="396119" y="12608"/>
                  <a:pt x="398532" y="13151"/>
                  <a:pt x="400945" y="13754"/>
                </a:cubicBezTo>
                <a:lnTo>
                  <a:pt x="435511" y="13754"/>
                </a:lnTo>
                <a:cubicBezTo>
                  <a:pt x="436839" y="13754"/>
                  <a:pt x="438045" y="13090"/>
                  <a:pt x="439131" y="11763"/>
                </a:cubicBezTo>
                <a:cubicBezTo>
                  <a:pt x="439613" y="11280"/>
                  <a:pt x="440036" y="10617"/>
                  <a:pt x="440398" y="9772"/>
                </a:cubicBezTo>
                <a:cubicBezTo>
                  <a:pt x="442690" y="10134"/>
                  <a:pt x="444922" y="10557"/>
                  <a:pt x="447094" y="11039"/>
                </a:cubicBezTo>
                <a:cubicBezTo>
                  <a:pt x="449024" y="11401"/>
                  <a:pt x="451075" y="11854"/>
                  <a:pt x="453247" y="12396"/>
                </a:cubicBezTo>
                <a:cubicBezTo>
                  <a:pt x="455419" y="12939"/>
                  <a:pt x="457409" y="13512"/>
                  <a:pt x="459219" y="14116"/>
                </a:cubicBezTo>
                <a:cubicBezTo>
                  <a:pt x="458857" y="15563"/>
                  <a:pt x="458495" y="16951"/>
                  <a:pt x="458133" y="18278"/>
                </a:cubicBezTo>
                <a:cubicBezTo>
                  <a:pt x="457892" y="19605"/>
                  <a:pt x="457651" y="20993"/>
                  <a:pt x="457409" y="22441"/>
                </a:cubicBezTo>
                <a:cubicBezTo>
                  <a:pt x="457168" y="23888"/>
                  <a:pt x="457047" y="25276"/>
                  <a:pt x="457047" y="26603"/>
                </a:cubicBezTo>
                <a:lnTo>
                  <a:pt x="457047" y="99536"/>
                </a:lnTo>
                <a:cubicBezTo>
                  <a:pt x="453911" y="100018"/>
                  <a:pt x="451075" y="100380"/>
                  <a:pt x="448542" y="100622"/>
                </a:cubicBezTo>
                <a:cubicBezTo>
                  <a:pt x="446370" y="100863"/>
                  <a:pt x="444289" y="101014"/>
                  <a:pt x="442298" y="101074"/>
                </a:cubicBezTo>
                <a:cubicBezTo>
                  <a:pt x="440307" y="101135"/>
                  <a:pt x="439191" y="100984"/>
                  <a:pt x="438950" y="100622"/>
                </a:cubicBezTo>
                <a:lnTo>
                  <a:pt x="438950" y="89401"/>
                </a:lnTo>
                <a:lnTo>
                  <a:pt x="427549" y="89401"/>
                </a:lnTo>
                <a:lnTo>
                  <a:pt x="427549" y="124872"/>
                </a:lnTo>
                <a:lnTo>
                  <a:pt x="444741" y="124872"/>
                </a:lnTo>
                <a:cubicBezTo>
                  <a:pt x="445224" y="124872"/>
                  <a:pt x="445706" y="124691"/>
                  <a:pt x="446189" y="124329"/>
                </a:cubicBezTo>
                <a:cubicBezTo>
                  <a:pt x="446672" y="123968"/>
                  <a:pt x="447215" y="123485"/>
                  <a:pt x="447818" y="122882"/>
                </a:cubicBezTo>
                <a:cubicBezTo>
                  <a:pt x="448300" y="122399"/>
                  <a:pt x="448904" y="121735"/>
                  <a:pt x="449627" y="120891"/>
                </a:cubicBezTo>
                <a:cubicBezTo>
                  <a:pt x="451196" y="121494"/>
                  <a:pt x="452644" y="122097"/>
                  <a:pt x="453971" y="122701"/>
                </a:cubicBezTo>
                <a:cubicBezTo>
                  <a:pt x="456504" y="123907"/>
                  <a:pt x="458676" y="124993"/>
                  <a:pt x="460486" y="125958"/>
                </a:cubicBezTo>
                <a:lnTo>
                  <a:pt x="460486" y="126682"/>
                </a:lnTo>
                <a:lnTo>
                  <a:pt x="427549" y="126682"/>
                </a:lnTo>
                <a:lnTo>
                  <a:pt x="427549" y="165592"/>
                </a:lnTo>
                <a:lnTo>
                  <a:pt x="451075" y="165592"/>
                </a:lnTo>
                <a:cubicBezTo>
                  <a:pt x="452041" y="165592"/>
                  <a:pt x="453066" y="164928"/>
                  <a:pt x="454152" y="163601"/>
                </a:cubicBezTo>
                <a:cubicBezTo>
                  <a:pt x="454634" y="163118"/>
                  <a:pt x="455177" y="162455"/>
                  <a:pt x="455781" y="161610"/>
                </a:cubicBezTo>
                <a:cubicBezTo>
                  <a:pt x="457349" y="162214"/>
                  <a:pt x="458797" y="162817"/>
                  <a:pt x="460124" y="163420"/>
                </a:cubicBezTo>
                <a:cubicBezTo>
                  <a:pt x="462658" y="164627"/>
                  <a:pt x="464830" y="165712"/>
                  <a:pt x="466639" y="166678"/>
                </a:cubicBezTo>
                <a:lnTo>
                  <a:pt x="466639" y="167402"/>
                </a:lnTo>
                <a:lnTo>
                  <a:pt x="371446" y="167402"/>
                </a:lnTo>
                <a:lnTo>
                  <a:pt x="370903" y="165592"/>
                </a:lnTo>
                <a:lnTo>
                  <a:pt x="409632" y="165592"/>
                </a:lnTo>
                <a:lnTo>
                  <a:pt x="409632" y="126682"/>
                </a:lnTo>
                <a:lnTo>
                  <a:pt x="380857" y="126682"/>
                </a:lnTo>
                <a:lnTo>
                  <a:pt x="380314" y="124872"/>
                </a:lnTo>
                <a:lnTo>
                  <a:pt x="409632" y="124872"/>
                </a:lnTo>
                <a:lnTo>
                  <a:pt x="409632" y="89401"/>
                </a:lnTo>
                <a:lnTo>
                  <a:pt x="398231" y="89401"/>
                </a:lnTo>
                <a:lnTo>
                  <a:pt x="398231" y="100803"/>
                </a:lnTo>
                <a:cubicBezTo>
                  <a:pt x="395094" y="101285"/>
                  <a:pt x="392258" y="101647"/>
                  <a:pt x="389725" y="101889"/>
                </a:cubicBezTo>
                <a:cubicBezTo>
                  <a:pt x="387553" y="102130"/>
                  <a:pt x="385502" y="102281"/>
                  <a:pt x="383572" y="102341"/>
                </a:cubicBezTo>
                <a:cubicBezTo>
                  <a:pt x="381641" y="102401"/>
                  <a:pt x="380555" y="102251"/>
                  <a:pt x="380314" y="101889"/>
                </a:cubicBezTo>
                <a:close/>
                <a:moveTo>
                  <a:pt x="8144" y="8325"/>
                </a:moveTo>
                <a:cubicBezTo>
                  <a:pt x="12125" y="9290"/>
                  <a:pt x="16167" y="10557"/>
                  <a:pt x="20269" y="12125"/>
                </a:cubicBezTo>
                <a:cubicBezTo>
                  <a:pt x="23768" y="13573"/>
                  <a:pt x="27659" y="15473"/>
                  <a:pt x="31942" y="17826"/>
                </a:cubicBezTo>
                <a:cubicBezTo>
                  <a:pt x="36225" y="20178"/>
                  <a:pt x="40357" y="23285"/>
                  <a:pt x="44339" y="27146"/>
                </a:cubicBezTo>
                <a:cubicBezTo>
                  <a:pt x="43374" y="29559"/>
                  <a:pt x="42288" y="31851"/>
                  <a:pt x="41081" y="34023"/>
                </a:cubicBezTo>
                <a:cubicBezTo>
                  <a:pt x="39995" y="35953"/>
                  <a:pt x="38729" y="38035"/>
                  <a:pt x="37281" y="40267"/>
                </a:cubicBezTo>
                <a:cubicBezTo>
                  <a:pt x="35833" y="42499"/>
                  <a:pt x="34144" y="44459"/>
                  <a:pt x="32213" y="46148"/>
                </a:cubicBezTo>
                <a:cubicBezTo>
                  <a:pt x="28715" y="40719"/>
                  <a:pt x="25517" y="35742"/>
                  <a:pt x="22622" y="31218"/>
                </a:cubicBezTo>
                <a:cubicBezTo>
                  <a:pt x="19726" y="26693"/>
                  <a:pt x="17132" y="22742"/>
                  <a:pt x="14840" y="19364"/>
                </a:cubicBezTo>
                <a:cubicBezTo>
                  <a:pt x="12186" y="15383"/>
                  <a:pt x="9773" y="11823"/>
                  <a:pt x="7601" y="8686"/>
                </a:cubicBezTo>
                <a:close/>
                <a:moveTo>
                  <a:pt x="915181" y="5248"/>
                </a:moveTo>
                <a:cubicBezTo>
                  <a:pt x="917715" y="5489"/>
                  <a:pt x="920308" y="5731"/>
                  <a:pt x="922963" y="5972"/>
                </a:cubicBezTo>
                <a:cubicBezTo>
                  <a:pt x="925255" y="6213"/>
                  <a:pt x="927759" y="6485"/>
                  <a:pt x="930473" y="6786"/>
                </a:cubicBezTo>
                <a:cubicBezTo>
                  <a:pt x="933188" y="7088"/>
                  <a:pt x="935933" y="7540"/>
                  <a:pt x="938708" y="8144"/>
                </a:cubicBezTo>
                <a:lnTo>
                  <a:pt x="938708" y="9410"/>
                </a:lnTo>
                <a:lnTo>
                  <a:pt x="934545" y="10496"/>
                </a:lnTo>
                <a:cubicBezTo>
                  <a:pt x="934063" y="15202"/>
                  <a:pt x="933520" y="19786"/>
                  <a:pt x="932916" y="24250"/>
                </a:cubicBezTo>
                <a:cubicBezTo>
                  <a:pt x="932313" y="28714"/>
                  <a:pt x="931529" y="33058"/>
                  <a:pt x="930564" y="37280"/>
                </a:cubicBezTo>
                <a:lnTo>
                  <a:pt x="955176" y="37280"/>
                </a:lnTo>
                <a:cubicBezTo>
                  <a:pt x="956021" y="37280"/>
                  <a:pt x="956986" y="36617"/>
                  <a:pt x="958072" y="35290"/>
                </a:cubicBezTo>
                <a:cubicBezTo>
                  <a:pt x="958554" y="34807"/>
                  <a:pt x="959097" y="34144"/>
                  <a:pt x="959701" y="33299"/>
                </a:cubicBezTo>
                <a:cubicBezTo>
                  <a:pt x="961149" y="33902"/>
                  <a:pt x="962536" y="34506"/>
                  <a:pt x="963863" y="35109"/>
                </a:cubicBezTo>
                <a:cubicBezTo>
                  <a:pt x="964949" y="35712"/>
                  <a:pt x="966095" y="36285"/>
                  <a:pt x="967302" y="36828"/>
                </a:cubicBezTo>
                <a:cubicBezTo>
                  <a:pt x="968508" y="37371"/>
                  <a:pt x="969473" y="37884"/>
                  <a:pt x="970197" y="38366"/>
                </a:cubicBezTo>
                <a:lnTo>
                  <a:pt x="970197" y="39090"/>
                </a:lnTo>
                <a:lnTo>
                  <a:pt x="958434" y="39090"/>
                </a:lnTo>
                <a:cubicBezTo>
                  <a:pt x="957951" y="54292"/>
                  <a:pt x="956443" y="68499"/>
                  <a:pt x="953909" y="81710"/>
                </a:cubicBezTo>
                <a:cubicBezTo>
                  <a:pt x="951376" y="94921"/>
                  <a:pt x="947394" y="107197"/>
                  <a:pt x="941965" y="118538"/>
                </a:cubicBezTo>
                <a:cubicBezTo>
                  <a:pt x="946188" y="125295"/>
                  <a:pt x="950742" y="131387"/>
                  <a:pt x="955629" y="136817"/>
                </a:cubicBezTo>
                <a:cubicBezTo>
                  <a:pt x="960515" y="142246"/>
                  <a:pt x="965733" y="147796"/>
                  <a:pt x="971283" y="153466"/>
                </a:cubicBezTo>
                <a:lnTo>
                  <a:pt x="971283" y="154009"/>
                </a:lnTo>
                <a:cubicBezTo>
                  <a:pt x="970318" y="155578"/>
                  <a:pt x="969232" y="157086"/>
                  <a:pt x="968026" y="158534"/>
                </a:cubicBezTo>
                <a:cubicBezTo>
                  <a:pt x="967060" y="159861"/>
                  <a:pt x="965975" y="161309"/>
                  <a:pt x="964768" y="162877"/>
                </a:cubicBezTo>
                <a:cubicBezTo>
                  <a:pt x="963561" y="164446"/>
                  <a:pt x="962415" y="166074"/>
                  <a:pt x="961329" y="167763"/>
                </a:cubicBezTo>
                <a:cubicBezTo>
                  <a:pt x="960364" y="169091"/>
                  <a:pt x="959128" y="169754"/>
                  <a:pt x="957619" y="169754"/>
                </a:cubicBezTo>
                <a:cubicBezTo>
                  <a:pt x="956111" y="169754"/>
                  <a:pt x="954875" y="169211"/>
                  <a:pt x="953909" y="168125"/>
                </a:cubicBezTo>
                <a:cubicBezTo>
                  <a:pt x="944861" y="158232"/>
                  <a:pt x="937742" y="147072"/>
                  <a:pt x="932555" y="134645"/>
                </a:cubicBezTo>
                <a:cubicBezTo>
                  <a:pt x="927004" y="142608"/>
                  <a:pt x="920489" y="149817"/>
                  <a:pt x="913009" y="156272"/>
                </a:cubicBezTo>
                <a:cubicBezTo>
                  <a:pt x="905529" y="162726"/>
                  <a:pt x="896661" y="168487"/>
                  <a:pt x="886406" y="173555"/>
                </a:cubicBezTo>
                <a:lnTo>
                  <a:pt x="885863" y="173193"/>
                </a:lnTo>
                <a:cubicBezTo>
                  <a:pt x="895274" y="164144"/>
                  <a:pt x="903267" y="154944"/>
                  <a:pt x="909842" y="145594"/>
                </a:cubicBezTo>
                <a:cubicBezTo>
                  <a:pt x="916418" y="136244"/>
                  <a:pt x="921817" y="126260"/>
                  <a:pt x="926039" y="115643"/>
                </a:cubicBezTo>
                <a:cubicBezTo>
                  <a:pt x="924109" y="108766"/>
                  <a:pt x="922601" y="101647"/>
                  <a:pt x="921515" y="94288"/>
                </a:cubicBezTo>
                <a:cubicBezTo>
                  <a:pt x="920429" y="86928"/>
                  <a:pt x="919705" y="79327"/>
                  <a:pt x="919343" y="71485"/>
                </a:cubicBezTo>
                <a:cubicBezTo>
                  <a:pt x="914638" y="81378"/>
                  <a:pt x="909269" y="90186"/>
                  <a:pt x="903236" y="97907"/>
                </a:cubicBezTo>
                <a:lnTo>
                  <a:pt x="902513" y="97726"/>
                </a:lnTo>
                <a:cubicBezTo>
                  <a:pt x="903719" y="92900"/>
                  <a:pt x="904865" y="87863"/>
                  <a:pt x="905951" y="82615"/>
                </a:cubicBezTo>
                <a:cubicBezTo>
                  <a:pt x="907037" y="77366"/>
                  <a:pt x="908002" y="72118"/>
                  <a:pt x="908847" y="66870"/>
                </a:cubicBezTo>
                <a:cubicBezTo>
                  <a:pt x="909691" y="61622"/>
                  <a:pt x="910415" y="56464"/>
                  <a:pt x="911018" y="51397"/>
                </a:cubicBezTo>
                <a:cubicBezTo>
                  <a:pt x="911622" y="46329"/>
                  <a:pt x="912165" y="41503"/>
                  <a:pt x="912647" y="36919"/>
                </a:cubicBezTo>
                <a:cubicBezTo>
                  <a:pt x="913733" y="26181"/>
                  <a:pt x="914578" y="15624"/>
                  <a:pt x="915181" y="5248"/>
                </a:cubicBezTo>
                <a:close/>
                <a:moveTo>
                  <a:pt x="862155" y="4524"/>
                </a:moveTo>
                <a:cubicBezTo>
                  <a:pt x="864447" y="4645"/>
                  <a:pt x="866800" y="4826"/>
                  <a:pt x="869213" y="5067"/>
                </a:cubicBezTo>
                <a:cubicBezTo>
                  <a:pt x="873677" y="5429"/>
                  <a:pt x="878443" y="6092"/>
                  <a:pt x="883510" y="7058"/>
                </a:cubicBezTo>
                <a:lnTo>
                  <a:pt x="883510" y="8325"/>
                </a:lnTo>
                <a:lnTo>
                  <a:pt x="879167" y="9410"/>
                </a:lnTo>
                <a:lnTo>
                  <a:pt x="879167" y="39995"/>
                </a:lnTo>
                <a:lnTo>
                  <a:pt x="880072" y="39995"/>
                </a:lnTo>
                <a:cubicBezTo>
                  <a:pt x="881640" y="36496"/>
                  <a:pt x="883058" y="32877"/>
                  <a:pt x="884325" y="29137"/>
                </a:cubicBezTo>
                <a:cubicBezTo>
                  <a:pt x="885591" y="25396"/>
                  <a:pt x="886707" y="21958"/>
                  <a:pt x="887673" y="18821"/>
                </a:cubicBezTo>
                <a:cubicBezTo>
                  <a:pt x="888759" y="15202"/>
                  <a:pt x="889784" y="11642"/>
                  <a:pt x="890749" y="8144"/>
                </a:cubicBezTo>
                <a:cubicBezTo>
                  <a:pt x="893042" y="8747"/>
                  <a:pt x="895274" y="9350"/>
                  <a:pt x="897445" y="9953"/>
                </a:cubicBezTo>
                <a:cubicBezTo>
                  <a:pt x="899376" y="10557"/>
                  <a:pt x="901487" y="11250"/>
                  <a:pt x="903779" y="12034"/>
                </a:cubicBezTo>
                <a:cubicBezTo>
                  <a:pt x="906072" y="12819"/>
                  <a:pt x="908304" y="13754"/>
                  <a:pt x="910475" y="14840"/>
                </a:cubicBezTo>
                <a:lnTo>
                  <a:pt x="910114" y="15925"/>
                </a:lnTo>
                <a:lnTo>
                  <a:pt x="905770" y="16287"/>
                </a:lnTo>
                <a:cubicBezTo>
                  <a:pt x="903719" y="20269"/>
                  <a:pt x="900733" y="24371"/>
                  <a:pt x="896812" y="28594"/>
                </a:cubicBezTo>
                <a:cubicBezTo>
                  <a:pt x="892891" y="32816"/>
                  <a:pt x="888095" y="36617"/>
                  <a:pt x="882424" y="39995"/>
                </a:cubicBezTo>
                <a:lnTo>
                  <a:pt x="893826" y="39995"/>
                </a:lnTo>
                <a:cubicBezTo>
                  <a:pt x="894791" y="39995"/>
                  <a:pt x="895817" y="39332"/>
                  <a:pt x="896902" y="38004"/>
                </a:cubicBezTo>
                <a:cubicBezTo>
                  <a:pt x="897385" y="37522"/>
                  <a:pt x="897928" y="36858"/>
                  <a:pt x="898531" y="36014"/>
                </a:cubicBezTo>
                <a:cubicBezTo>
                  <a:pt x="900100" y="36617"/>
                  <a:pt x="901547" y="37220"/>
                  <a:pt x="902875" y="37823"/>
                </a:cubicBezTo>
                <a:cubicBezTo>
                  <a:pt x="905408" y="39030"/>
                  <a:pt x="907580" y="40116"/>
                  <a:pt x="909390" y="41081"/>
                </a:cubicBezTo>
                <a:lnTo>
                  <a:pt x="909390" y="41805"/>
                </a:lnTo>
                <a:lnTo>
                  <a:pt x="879167" y="41805"/>
                </a:lnTo>
                <a:lnTo>
                  <a:pt x="879167" y="44339"/>
                </a:lnTo>
                <a:cubicBezTo>
                  <a:pt x="879770" y="44700"/>
                  <a:pt x="881218" y="45545"/>
                  <a:pt x="883510" y="46872"/>
                </a:cubicBezTo>
                <a:cubicBezTo>
                  <a:pt x="885803" y="48199"/>
                  <a:pt x="888366" y="49888"/>
                  <a:pt x="891202" y="51939"/>
                </a:cubicBezTo>
                <a:cubicBezTo>
                  <a:pt x="894037" y="53991"/>
                  <a:pt x="896902" y="56373"/>
                  <a:pt x="899798" y="59088"/>
                </a:cubicBezTo>
                <a:cubicBezTo>
                  <a:pt x="902694" y="61803"/>
                  <a:pt x="905046" y="64668"/>
                  <a:pt x="906856" y="67684"/>
                </a:cubicBezTo>
                <a:cubicBezTo>
                  <a:pt x="905891" y="69615"/>
                  <a:pt x="904745" y="71545"/>
                  <a:pt x="903417" y="73475"/>
                </a:cubicBezTo>
                <a:cubicBezTo>
                  <a:pt x="902211" y="75165"/>
                  <a:pt x="900763" y="76884"/>
                  <a:pt x="899074" y="78633"/>
                </a:cubicBezTo>
                <a:cubicBezTo>
                  <a:pt x="897385" y="80383"/>
                  <a:pt x="895455" y="81921"/>
                  <a:pt x="893283" y="83248"/>
                </a:cubicBezTo>
                <a:cubicBezTo>
                  <a:pt x="890629" y="75768"/>
                  <a:pt x="887974" y="68861"/>
                  <a:pt x="885320" y="62527"/>
                </a:cubicBezTo>
                <a:cubicBezTo>
                  <a:pt x="882666" y="56192"/>
                  <a:pt x="880615" y="51397"/>
                  <a:pt x="879167" y="48139"/>
                </a:cubicBezTo>
                <a:lnTo>
                  <a:pt x="879167" y="80172"/>
                </a:lnTo>
                <a:cubicBezTo>
                  <a:pt x="876151" y="80654"/>
                  <a:pt x="873496" y="81016"/>
                  <a:pt x="871204" y="81257"/>
                </a:cubicBezTo>
                <a:cubicBezTo>
                  <a:pt x="869153" y="81499"/>
                  <a:pt x="867222" y="81619"/>
                  <a:pt x="865413" y="81619"/>
                </a:cubicBezTo>
                <a:cubicBezTo>
                  <a:pt x="863603" y="81619"/>
                  <a:pt x="862517" y="81438"/>
                  <a:pt x="862155" y="81076"/>
                </a:cubicBezTo>
                <a:lnTo>
                  <a:pt x="862155" y="63160"/>
                </a:lnTo>
                <a:cubicBezTo>
                  <a:pt x="858415" y="68951"/>
                  <a:pt x="853830" y="74350"/>
                  <a:pt x="848401" y="79357"/>
                </a:cubicBezTo>
                <a:cubicBezTo>
                  <a:pt x="842972" y="84364"/>
                  <a:pt x="837000" y="88798"/>
                  <a:pt x="830485" y="92659"/>
                </a:cubicBezTo>
                <a:lnTo>
                  <a:pt x="829761" y="92478"/>
                </a:lnTo>
                <a:cubicBezTo>
                  <a:pt x="833259" y="86807"/>
                  <a:pt x="836366" y="81107"/>
                  <a:pt x="839081" y="75376"/>
                </a:cubicBezTo>
                <a:cubicBezTo>
                  <a:pt x="841795" y="69645"/>
                  <a:pt x="844118" y="64427"/>
                  <a:pt x="846048" y="59721"/>
                </a:cubicBezTo>
                <a:cubicBezTo>
                  <a:pt x="848220" y="54172"/>
                  <a:pt x="850150" y="48863"/>
                  <a:pt x="851840" y="43796"/>
                </a:cubicBezTo>
                <a:cubicBezTo>
                  <a:pt x="852684" y="44037"/>
                  <a:pt x="853649" y="44278"/>
                  <a:pt x="854735" y="44519"/>
                </a:cubicBezTo>
                <a:cubicBezTo>
                  <a:pt x="855700" y="44761"/>
                  <a:pt x="856816" y="45002"/>
                  <a:pt x="858083" y="45243"/>
                </a:cubicBezTo>
                <a:cubicBezTo>
                  <a:pt x="859350" y="45485"/>
                  <a:pt x="860707" y="45786"/>
                  <a:pt x="862155" y="46148"/>
                </a:cubicBezTo>
                <a:lnTo>
                  <a:pt x="862155" y="41805"/>
                </a:lnTo>
                <a:lnTo>
                  <a:pt x="829580" y="41805"/>
                </a:lnTo>
                <a:lnTo>
                  <a:pt x="829037" y="39995"/>
                </a:lnTo>
                <a:lnTo>
                  <a:pt x="847858" y="39995"/>
                </a:lnTo>
                <a:cubicBezTo>
                  <a:pt x="846531" y="35772"/>
                  <a:pt x="845204" y="31881"/>
                  <a:pt x="843877" y="28322"/>
                </a:cubicBezTo>
                <a:cubicBezTo>
                  <a:pt x="842550" y="24763"/>
                  <a:pt x="841403" y="21656"/>
                  <a:pt x="840438" y="19002"/>
                </a:cubicBezTo>
                <a:cubicBezTo>
                  <a:pt x="839111" y="15865"/>
                  <a:pt x="837965" y="13030"/>
                  <a:pt x="837000" y="10496"/>
                </a:cubicBezTo>
                <a:lnTo>
                  <a:pt x="837905" y="10134"/>
                </a:lnTo>
                <a:cubicBezTo>
                  <a:pt x="840800" y="11341"/>
                  <a:pt x="843696" y="12789"/>
                  <a:pt x="846591" y="14478"/>
                </a:cubicBezTo>
                <a:cubicBezTo>
                  <a:pt x="849004" y="15925"/>
                  <a:pt x="851508" y="17705"/>
                  <a:pt x="854102" y="19816"/>
                </a:cubicBezTo>
                <a:cubicBezTo>
                  <a:pt x="856696" y="21928"/>
                  <a:pt x="858958" y="24311"/>
                  <a:pt x="860888" y="26965"/>
                </a:cubicBezTo>
                <a:cubicBezTo>
                  <a:pt x="860164" y="28533"/>
                  <a:pt x="859260" y="30041"/>
                  <a:pt x="858174" y="31489"/>
                </a:cubicBezTo>
                <a:cubicBezTo>
                  <a:pt x="857208" y="32816"/>
                  <a:pt x="856062" y="34234"/>
                  <a:pt x="854735" y="35742"/>
                </a:cubicBezTo>
                <a:cubicBezTo>
                  <a:pt x="853408" y="37250"/>
                  <a:pt x="851840" y="38668"/>
                  <a:pt x="850030" y="39995"/>
                </a:cubicBezTo>
                <a:lnTo>
                  <a:pt x="862155" y="39995"/>
                </a:lnTo>
                <a:close/>
                <a:moveTo>
                  <a:pt x="61350" y="4162"/>
                </a:moveTo>
                <a:lnTo>
                  <a:pt x="61893" y="4162"/>
                </a:lnTo>
                <a:cubicBezTo>
                  <a:pt x="62014" y="5127"/>
                  <a:pt x="62135" y="6213"/>
                  <a:pt x="62255" y="7420"/>
                </a:cubicBezTo>
                <a:cubicBezTo>
                  <a:pt x="62376" y="8385"/>
                  <a:pt x="62497" y="9561"/>
                  <a:pt x="62617" y="10949"/>
                </a:cubicBezTo>
                <a:cubicBezTo>
                  <a:pt x="62738" y="12336"/>
                  <a:pt x="62859" y="13874"/>
                  <a:pt x="62979" y="15563"/>
                </a:cubicBezTo>
                <a:lnTo>
                  <a:pt x="120167" y="15563"/>
                </a:lnTo>
                <a:cubicBezTo>
                  <a:pt x="120891" y="15322"/>
                  <a:pt x="121615" y="14659"/>
                  <a:pt x="122339" y="13573"/>
                </a:cubicBezTo>
                <a:cubicBezTo>
                  <a:pt x="122701" y="13090"/>
                  <a:pt x="123063" y="12547"/>
                  <a:pt x="123425" y="11944"/>
                </a:cubicBezTo>
                <a:cubicBezTo>
                  <a:pt x="125717" y="12547"/>
                  <a:pt x="128130" y="13211"/>
                  <a:pt x="130664" y="13935"/>
                </a:cubicBezTo>
                <a:cubicBezTo>
                  <a:pt x="132715" y="14659"/>
                  <a:pt x="135068" y="15533"/>
                  <a:pt x="137722" y="16559"/>
                </a:cubicBezTo>
                <a:cubicBezTo>
                  <a:pt x="140376" y="17584"/>
                  <a:pt x="142910" y="18821"/>
                  <a:pt x="145323" y="20269"/>
                </a:cubicBezTo>
                <a:lnTo>
                  <a:pt x="144961" y="20812"/>
                </a:lnTo>
                <a:cubicBezTo>
                  <a:pt x="144358" y="20812"/>
                  <a:pt x="143815" y="20932"/>
                  <a:pt x="143332" y="21174"/>
                </a:cubicBezTo>
                <a:cubicBezTo>
                  <a:pt x="142488" y="21536"/>
                  <a:pt x="141643" y="22018"/>
                  <a:pt x="140798" y="22622"/>
                </a:cubicBezTo>
                <a:cubicBezTo>
                  <a:pt x="139471" y="24311"/>
                  <a:pt x="137933" y="26000"/>
                  <a:pt x="136184" y="27689"/>
                </a:cubicBezTo>
                <a:cubicBezTo>
                  <a:pt x="134434" y="29378"/>
                  <a:pt x="132594" y="31007"/>
                  <a:pt x="130664" y="32575"/>
                </a:cubicBezTo>
                <a:cubicBezTo>
                  <a:pt x="128733" y="34144"/>
                  <a:pt x="126803" y="35591"/>
                  <a:pt x="124873" y="36919"/>
                </a:cubicBezTo>
                <a:cubicBezTo>
                  <a:pt x="122942" y="38246"/>
                  <a:pt x="121072" y="39332"/>
                  <a:pt x="119262" y="40176"/>
                </a:cubicBezTo>
                <a:cubicBezTo>
                  <a:pt x="122399" y="41986"/>
                  <a:pt x="125476" y="44067"/>
                  <a:pt x="128492" y="46420"/>
                </a:cubicBezTo>
                <a:cubicBezTo>
                  <a:pt x="131508" y="48772"/>
                  <a:pt x="134102" y="51336"/>
                  <a:pt x="136274" y="54111"/>
                </a:cubicBezTo>
                <a:cubicBezTo>
                  <a:pt x="134947" y="56404"/>
                  <a:pt x="133620" y="58636"/>
                  <a:pt x="132293" y="60807"/>
                </a:cubicBezTo>
                <a:cubicBezTo>
                  <a:pt x="130965" y="62617"/>
                  <a:pt x="129518" y="64487"/>
                  <a:pt x="127949" y="66417"/>
                </a:cubicBezTo>
                <a:cubicBezTo>
                  <a:pt x="126381" y="68348"/>
                  <a:pt x="124571" y="69977"/>
                  <a:pt x="122520" y="71304"/>
                </a:cubicBezTo>
                <a:cubicBezTo>
                  <a:pt x="120228" y="66478"/>
                  <a:pt x="117784" y="61712"/>
                  <a:pt x="115191" y="57007"/>
                </a:cubicBezTo>
                <a:cubicBezTo>
                  <a:pt x="112597" y="52301"/>
                  <a:pt x="110153" y="48079"/>
                  <a:pt x="107861" y="44339"/>
                </a:cubicBezTo>
                <a:cubicBezTo>
                  <a:pt x="105207" y="39995"/>
                  <a:pt x="102613" y="35833"/>
                  <a:pt x="100079" y="31851"/>
                </a:cubicBezTo>
                <a:lnTo>
                  <a:pt x="100622" y="31489"/>
                </a:lnTo>
                <a:cubicBezTo>
                  <a:pt x="102190" y="32093"/>
                  <a:pt x="103880" y="32756"/>
                  <a:pt x="105689" y="33480"/>
                </a:cubicBezTo>
                <a:cubicBezTo>
                  <a:pt x="107258" y="34083"/>
                  <a:pt x="109067" y="34868"/>
                  <a:pt x="111119" y="35833"/>
                </a:cubicBezTo>
                <a:cubicBezTo>
                  <a:pt x="113170" y="36798"/>
                  <a:pt x="115341" y="37944"/>
                  <a:pt x="117634" y="39271"/>
                </a:cubicBezTo>
                <a:cubicBezTo>
                  <a:pt x="118116" y="37220"/>
                  <a:pt x="118569" y="35048"/>
                  <a:pt x="118991" y="32756"/>
                </a:cubicBezTo>
                <a:cubicBezTo>
                  <a:pt x="119413" y="30464"/>
                  <a:pt x="119805" y="28292"/>
                  <a:pt x="120167" y="26241"/>
                </a:cubicBezTo>
                <a:cubicBezTo>
                  <a:pt x="120529" y="24190"/>
                  <a:pt x="120861" y="22380"/>
                  <a:pt x="121163" y="20812"/>
                </a:cubicBezTo>
                <a:cubicBezTo>
                  <a:pt x="121464" y="19243"/>
                  <a:pt x="121615" y="18097"/>
                  <a:pt x="121615" y="17373"/>
                </a:cubicBezTo>
                <a:lnTo>
                  <a:pt x="63160" y="17373"/>
                </a:lnTo>
                <a:cubicBezTo>
                  <a:pt x="63402" y="21958"/>
                  <a:pt x="63371" y="26844"/>
                  <a:pt x="63070" y="32032"/>
                </a:cubicBezTo>
                <a:cubicBezTo>
                  <a:pt x="62768" y="37220"/>
                  <a:pt x="61833" y="41745"/>
                  <a:pt x="60265" y="45605"/>
                </a:cubicBezTo>
                <a:cubicBezTo>
                  <a:pt x="58093" y="44640"/>
                  <a:pt x="55982" y="43494"/>
                  <a:pt x="53931" y="42167"/>
                </a:cubicBezTo>
                <a:cubicBezTo>
                  <a:pt x="52241" y="41081"/>
                  <a:pt x="50432" y="39814"/>
                  <a:pt x="48501" y="38366"/>
                </a:cubicBezTo>
                <a:cubicBezTo>
                  <a:pt x="46571" y="36919"/>
                  <a:pt x="44942" y="35229"/>
                  <a:pt x="43615" y="33299"/>
                </a:cubicBezTo>
                <a:cubicBezTo>
                  <a:pt x="46390" y="30283"/>
                  <a:pt x="48833" y="27086"/>
                  <a:pt x="50944" y="23707"/>
                </a:cubicBezTo>
                <a:cubicBezTo>
                  <a:pt x="53056" y="20329"/>
                  <a:pt x="54896" y="17192"/>
                  <a:pt x="56464" y="14297"/>
                </a:cubicBezTo>
                <a:cubicBezTo>
                  <a:pt x="58274" y="10918"/>
                  <a:pt x="59903" y="7540"/>
                  <a:pt x="61350" y="4162"/>
                </a:cubicBezTo>
                <a:close/>
                <a:moveTo>
                  <a:pt x="2192779" y="2714"/>
                </a:moveTo>
                <a:cubicBezTo>
                  <a:pt x="2195674" y="2835"/>
                  <a:pt x="2198630" y="3016"/>
                  <a:pt x="2201647" y="3257"/>
                </a:cubicBezTo>
                <a:cubicBezTo>
                  <a:pt x="2204180" y="3499"/>
                  <a:pt x="2206865" y="3770"/>
                  <a:pt x="2209700" y="4072"/>
                </a:cubicBezTo>
                <a:cubicBezTo>
                  <a:pt x="2212535" y="4373"/>
                  <a:pt x="2215159" y="4765"/>
                  <a:pt x="2217572" y="5248"/>
                </a:cubicBezTo>
                <a:lnTo>
                  <a:pt x="2217572" y="6515"/>
                </a:lnTo>
                <a:lnTo>
                  <a:pt x="2213229" y="7601"/>
                </a:lnTo>
                <a:lnTo>
                  <a:pt x="2213229" y="33480"/>
                </a:lnTo>
                <a:lnTo>
                  <a:pt x="2246347" y="33480"/>
                </a:lnTo>
                <a:cubicBezTo>
                  <a:pt x="2247312" y="33480"/>
                  <a:pt x="2248338" y="32816"/>
                  <a:pt x="2249424" y="31489"/>
                </a:cubicBezTo>
                <a:cubicBezTo>
                  <a:pt x="2249906" y="31007"/>
                  <a:pt x="2250449" y="30343"/>
                  <a:pt x="2251053" y="29499"/>
                </a:cubicBezTo>
                <a:cubicBezTo>
                  <a:pt x="2252621" y="30102"/>
                  <a:pt x="2254069" y="30705"/>
                  <a:pt x="2255396" y="31308"/>
                </a:cubicBezTo>
                <a:cubicBezTo>
                  <a:pt x="2257930" y="32515"/>
                  <a:pt x="2260101" y="33601"/>
                  <a:pt x="2261911" y="34566"/>
                </a:cubicBezTo>
                <a:lnTo>
                  <a:pt x="2261911" y="35290"/>
                </a:lnTo>
                <a:lnTo>
                  <a:pt x="2213229" y="35290"/>
                </a:lnTo>
                <a:lnTo>
                  <a:pt x="2213229" y="78543"/>
                </a:lnTo>
                <a:lnTo>
                  <a:pt x="2257025" y="78543"/>
                </a:lnTo>
                <a:cubicBezTo>
                  <a:pt x="2257990" y="78543"/>
                  <a:pt x="2259015" y="77879"/>
                  <a:pt x="2260101" y="76552"/>
                </a:cubicBezTo>
                <a:cubicBezTo>
                  <a:pt x="2260584" y="76069"/>
                  <a:pt x="2261127" y="75406"/>
                  <a:pt x="2261730" y="74561"/>
                </a:cubicBezTo>
                <a:cubicBezTo>
                  <a:pt x="2263299" y="75165"/>
                  <a:pt x="2264746" y="75768"/>
                  <a:pt x="2266073" y="76371"/>
                </a:cubicBezTo>
                <a:cubicBezTo>
                  <a:pt x="2268607" y="77578"/>
                  <a:pt x="2270779" y="78663"/>
                  <a:pt x="2272589" y="79629"/>
                </a:cubicBezTo>
                <a:lnTo>
                  <a:pt x="2272589" y="80353"/>
                </a:lnTo>
                <a:lnTo>
                  <a:pt x="2218839" y="80353"/>
                </a:lnTo>
                <a:cubicBezTo>
                  <a:pt x="2226078" y="93262"/>
                  <a:pt x="2234101" y="104151"/>
                  <a:pt x="2242909" y="113019"/>
                </a:cubicBezTo>
                <a:cubicBezTo>
                  <a:pt x="2251716" y="121886"/>
                  <a:pt x="2261730" y="129457"/>
                  <a:pt x="2272951" y="135731"/>
                </a:cubicBezTo>
                <a:lnTo>
                  <a:pt x="2272951" y="136093"/>
                </a:lnTo>
                <a:cubicBezTo>
                  <a:pt x="2272227" y="137299"/>
                  <a:pt x="2271503" y="138566"/>
                  <a:pt x="2270779" y="139893"/>
                </a:cubicBezTo>
                <a:cubicBezTo>
                  <a:pt x="2270175" y="141100"/>
                  <a:pt x="2269392" y="142517"/>
                  <a:pt x="2268426" y="144146"/>
                </a:cubicBezTo>
                <a:cubicBezTo>
                  <a:pt x="2267461" y="145775"/>
                  <a:pt x="2266496" y="147615"/>
                  <a:pt x="2265531" y="149666"/>
                </a:cubicBezTo>
                <a:cubicBezTo>
                  <a:pt x="2264324" y="152079"/>
                  <a:pt x="2262876" y="153255"/>
                  <a:pt x="2261187" y="153195"/>
                </a:cubicBezTo>
                <a:cubicBezTo>
                  <a:pt x="2259498" y="153135"/>
                  <a:pt x="2257749" y="152562"/>
                  <a:pt x="2255939" y="151476"/>
                </a:cubicBezTo>
                <a:cubicBezTo>
                  <a:pt x="2251596" y="148942"/>
                  <a:pt x="2247675" y="145805"/>
                  <a:pt x="2244176" y="142065"/>
                </a:cubicBezTo>
                <a:cubicBezTo>
                  <a:pt x="2240677" y="138325"/>
                  <a:pt x="2237570" y="134283"/>
                  <a:pt x="2234855" y="129940"/>
                </a:cubicBezTo>
                <a:cubicBezTo>
                  <a:pt x="2232141" y="125596"/>
                  <a:pt x="2229758" y="121102"/>
                  <a:pt x="2227707" y="116457"/>
                </a:cubicBezTo>
                <a:cubicBezTo>
                  <a:pt x="2225656" y="111812"/>
                  <a:pt x="2223907" y="107258"/>
                  <a:pt x="2222459" y="102793"/>
                </a:cubicBezTo>
                <a:cubicBezTo>
                  <a:pt x="2221011" y="98329"/>
                  <a:pt x="2219804" y="94167"/>
                  <a:pt x="2218839" y="90306"/>
                </a:cubicBezTo>
                <a:cubicBezTo>
                  <a:pt x="2217874" y="86445"/>
                  <a:pt x="2217150" y="83127"/>
                  <a:pt x="2216667" y="80353"/>
                </a:cubicBezTo>
                <a:lnTo>
                  <a:pt x="2213229" y="80353"/>
                </a:lnTo>
                <a:lnTo>
                  <a:pt x="2213229" y="172288"/>
                </a:lnTo>
                <a:cubicBezTo>
                  <a:pt x="2209609" y="172770"/>
                  <a:pt x="2206352" y="173193"/>
                  <a:pt x="2203456" y="173555"/>
                </a:cubicBezTo>
                <a:cubicBezTo>
                  <a:pt x="2201043" y="173796"/>
                  <a:pt x="2198751" y="173947"/>
                  <a:pt x="2196579" y="174007"/>
                </a:cubicBezTo>
                <a:cubicBezTo>
                  <a:pt x="2194407" y="174067"/>
                  <a:pt x="2193141" y="173917"/>
                  <a:pt x="2192779" y="173555"/>
                </a:cubicBezTo>
                <a:lnTo>
                  <a:pt x="2192779" y="106413"/>
                </a:lnTo>
                <a:cubicBezTo>
                  <a:pt x="2189400" y="111722"/>
                  <a:pt x="2185419" y="116970"/>
                  <a:pt x="2180834" y="122158"/>
                </a:cubicBezTo>
                <a:cubicBezTo>
                  <a:pt x="2176250" y="127346"/>
                  <a:pt x="2171333" y="132262"/>
                  <a:pt x="2166085" y="136907"/>
                </a:cubicBezTo>
                <a:cubicBezTo>
                  <a:pt x="2160837" y="141552"/>
                  <a:pt x="2155317" y="145835"/>
                  <a:pt x="2149526" y="149756"/>
                </a:cubicBezTo>
                <a:cubicBezTo>
                  <a:pt x="2143735" y="153678"/>
                  <a:pt x="2137943" y="156965"/>
                  <a:pt x="2132152" y="159620"/>
                </a:cubicBezTo>
                <a:lnTo>
                  <a:pt x="2131428" y="159439"/>
                </a:lnTo>
                <a:cubicBezTo>
                  <a:pt x="2140115" y="150390"/>
                  <a:pt x="2147535" y="141401"/>
                  <a:pt x="2153688" y="132473"/>
                </a:cubicBezTo>
                <a:cubicBezTo>
                  <a:pt x="2159841" y="123545"/>
                  <a:pt x="2164909" y="115522"/>
                  <a:pt x="2168890" y="108404"/>
                </a:cubicBezTo>
                <a:cubicBezTo>
                  <a:pt x="2173595" y="100079"/>
                  <a:pt x="2177456" y="92176"/>
                  <a:pt x="2180472" y="84696"/>
                </a:cubicBezTo>
                <a:cubicBezTo>
                  <a:pt x="2181558" y="84937"/>
                  <a:pt x="2182765" y="85239"/>
                  <a:pt x="2184092" y="85601"/>
                </a:cubicBezTo>
                <a:cubicBezTo>
                  <a:pt x="2185178" y="85842"/>
                  <a:pt x="2186475" y="86174"/>
                  <a:pt x="2187983" y="86596"/>
                </a:cubicBezTo>
                <a:cubicBezTo>
                  <a:pt x="2189491" y="87018"/>
                  <a:pt x="2191090" y="87471"/>
                  <a:pt x="2192779" y="87953"/>
                </a:cubicBezTo>
                <a:lnTo>
                  <a:pt x="2192779" y="80353"/>
                </a:lnTo>
                <a:lnTo>
                  <a:pt x="2133600" y="80353"/>
                </a:lnTo>
                <a:lnTo>
                  <a:pt x="2133057" y="78543"/>
                </a:lnTo>
                <a:lnTo>
                  <a:pt x="2192779" y="78543"/>
                </a:lnTo>
                <a:lnTo>
                  <a:pt x="2192779" y="35290"/>
                </a:lnTo>
                <a:lnTo>
                  <a:pt x="2147354" y="35290"/>
                </a:lnTo>
                <a:lnTo>
                  <a:pt x="2146811" y="33480"/>
                </a:lnTo>
                <a:lnTo>
                  <a:pt x="2192779" y="33480"/>
                </a:lnTo>
                <a:close/>
                <a:moveTo>
                  <a:pt x="2345903" y="2533"/>
                </a:moveTo>
                <a:cubicBezTo>
                  <a:pt x="2348798" y="2654"/>
                  <a:pt x="2351694" y="2835"/>
                  <a:pt x="2354590" y="3076"/>
                </a:cubicBezTo>
                <a:cubicBezTo>
                  <a:pt x="2357002" y="3318"/>
                  <a:pt x="2359626" y="3589"/>
                  <a:pt x="2362462" y="3891"/>
                </a:cubicBezTo>
                <a:cubicBezTo>
                  <a:pt x="2365297" y="4192"/>
                  <a:pt x="2367921" y="4584"/>
                  <a:pt x="2370334" y="5067"/>
                </a:cubicBezTo>
                <a:lnTo>
                  <a:pt x="2370334" y="6334"/>
                </a:lnTo>
                <a:lnTo>
                  <a:pt x="2365991" y="7420"/>
                </a:lnTo>
                <a:lnTo>
                  <a:pt x="2365991" y="23707"/>
                </a:lnTo>
                <a:lnTo>
                  <a:pt x="2400738" y="23707"/>
                </a:lnTo>
                <a:cubicBezTo>
                  <a:pt x="2401703" y="23707"/>
                  <a:pt x="2402729" y="23044"/>
                  <a:pt x="2403815" y="21717"/>
                </a:cubicBezTo>
                <a:cubicBezTo>
                  <a:pt x="2404297" y="21234"/>
                  <a:pt x="2404840" y="20570"/>
                  <a:pt x="2405443" y="19726"/>
                </a:cubicBezTo>
                <a:cubicBezTo>
                  <a:pt x="2407012" y="20329"/>
                  <a:pt x="2408459" y="20932"/>
                  <a:pt x="2409787" y="21536"/>
                </a:cubicBezTo>
                <a:cubicBezTo>
                  <a:pt x="2412320" y="22742"/>
                  <a:pt x="2414492" y="23828"/>
                  <a:pt x="2416302" y="24793"/>
                </a:cubicBezTo>
                <a:lnTo>
                  <a:pt x="2416302" y="25517"/>
                </a:lnTo>
                <a:lnTo>
                  <a:pt x="2365991" y="25517"/>
                </a:lnTo>
                <a:lnTo>
                  <a:pt x="2365991" y="83429"/>
                </a:lnTo>
                <a:lnTo>
                  <a:pt x="2369067" y="83429"/>
                </a:lnTo>
                <a:cubicBezTo>
                  <a:pt x="2371480" y="78121"/>
                  <a:pt x="2373833" y="72661"/>
                  <a:pt x="2376125" y="67051"/>
                </a:cubicBezTo>
                <a:cubicBezTo>
                  <a:pt x="2378418" y="61441"/>
                  <a:pt x="2380409" y="56283"/>
                  <a:pt x="2382098" y="51578"/>
                </a:cubicBezTo>
                <a:cubicBezTo>
                  <a:pt x="2384149" y="46028"/>
                  <a:pt x="2386079" y="40659"/>
                  <a:pt x="2387889" y="35471"/>
                </a:cubicBezTo>
                <a:cubicBezTo>
                  <a:pt x="2391267" y="36315"/>
                  <a:pt x="2394525" y="37220"/>
                  <a:pt x="2397661" y="38185"/>
                </a:cubicBezTo>
                <a:cubicBezTo>
                  <a:pt x="2400436" y="39030"/>
                  <a:pt x="2403332" y="39935"/>
                  <a:pt x="2406348" y="40900"/>
                </a:cubicBezTo>
                <a:cubicBezTo>
                  <a:pt x="2409364" y="41865"/>
                  <a:pt x="2412079" y="42891"/>
                  <a:pt x="2414492" y="43977"/>
                </a:cubicBezTo>
                <a:lnTo>
                  <a:pt x="2413949" y="45062"/>
                </a:lnTo>
                <a:lnTo>
                  <a:pt x="2409606" y="45424"/>
                </a:lnTo>
                <a:cubicBezTo>
                  <a:pt x="2406710" y="49888"/>
                  <a:pt x="2403453" y="54141"/>
                  <a:pt x="2399833" y="58183"/>
                </a:cubicBezTo>
                <a:cubicBezTo>
                  <a:pt x="2396214" y="62225"/>
                  <a:pt x="2392624" y="65905"/>
                  <a:pt x="2389065" y="69223"/>
                </a:cubicBezTo>
                <a:cubicBezTo>
                  <a:pt x="2385506" y="72540"/>
                  <a:pt x="2382188" y="75436"/>
                  <a:pt x="2379112" y="77909"/>
                </a:cubicBezTo>
                <a:cubicBezTo>
                  <a:pt x="2376035" y="80383"/>
                  <a:pt x="2373592" y="82223"/>
                  <a:pt x="2371782" y="83429"/>
                </a:cubicBezTo>
                <a:lnTo>
                  <a:pt x="2409787" y="83429"/>
                </a:lnTo>
                <a:cubicBezTo>
                  <a:pt x="2410752" y="83429"/>
                  <a:pt x="2411778" y="82766"/>
                  <a:pt x="2412863" y="81438"/>
                </a:cubicBezTo>
                <a:cubicBezTo>
                  <a:pt x="2413346" y="80956"/>
                  <a:pt x="2413889" y="80292"/>
                  <a:pt x="2414492" y="79448"/>
                </a:cubicBezTo>
                <a:cubicBezTo>
                  <a:pt x="2416060" y="80051"/>
                  <a:pt x="2417508" y="80654"/>
                  <a:pt x="2418836" y="81257"/>
                </a:cubicBezTo>
                <a:cubicBezTo>
                  <a:pt x="2421369" y="82464"/>
                  <a:pt x="2423541" y="83550"/>
                  <a:pt x="2425351" y="84515"/>
                </a:cubicBezTo>
                <a:lnTo>
                  <a:pt x="2425351" y="85239"/>
                </a:lnTo>
                <a:lnTo>
                  <a:pt x="2371782" y="85239"/>
                </a:lnTo>
                <a:cubicBezTo>
                  <a:pt x="2375160" y="91995"/>
                  <a:pt x="2378840" y="97847"/>
                  <a:pt x="2382822" y="102793"/>
                </a:cubicBezTo>
                <a:cubicBezTo>
                  <a:pt x="2386803" y="107740"/>
                  <a:pt x="2391086" y="112204"/>
                  <a:pt x="2395671" y="116186"/>
                </a:cubicBezTo>
                <a:cubicBezTo>
                  <a:pt x="2400255" y="120167"/>
                  <a:pt x="2405202" y="123847"/>
                  <a:pt x="2410511" y="127225"/>
                </a:cubicBezTo>
                <a:cubicBezTo>
                  <a:pt x="2415819" y="130603"/>
                  <a:pt x="2421550" y="134042"/>
                  <a:pt x="2427703" y="137541"/>
                </a:cubicBezTo>
                <a:lnTo>
                  <a:pt x="2427703" y="137903"/>
                </a:lnTo>
                <a:cubicBezTo>
                  <a:pt x="2426979" y="139109"/>
                  <a:pt x="2426255" y="140376"/>
                  <a:pt x="2425532" y="141703"/>
                </a:cubicBezTo>
                <a:cubicBezTo>
                  <a:pt x="2424325" y="143875"/>
                  <a:pt x="2422576" y="147193"/>
                  <a:pt x="2420283" y="151657"/>
                </a:cubicBezTo>
                <a:cubicBezTo>
                  <a:pt x="2419077" y="154070"/>
                  <a:pt x="2417569" y="155397"/>
                  <a:pt x="2415759" y="155638"/>
                </a:cubicBezTo>
                <a:cubicBezTo>
                  <a:pt x="2413949" y="155879"/>
                  <a:pt x="2412079" y="155397"/>
                  <a:pt x="2410149" y="154190"/>
                </a:cubicBezTo>
                <a:cubicBezTo>
                  <a:pt x="2403754" y="150450"/>
                  <a:pt x="2398204" y="145835"/>
                  <a:pt x="2393499" y="140346"/>
                </a:cubicBezTo>
                <a:cubicBezTo>
                  <a:pt x="2388794" y="134856"/>
                  <a:pt x="2384812" y="129035"/>
                  <a:pt x="2381555" y="122882"/>
                </a:cubicBezTo>
                <a:cubicBezTo>
                  <a:pt x="2378297" y="116729"/>
                  <a:pt x="2375703" y="110394"/>
                  <a:pt x="2373773" y="103879"/>
                </a:cubicBezTo>
                <a:cubicBezTo>
                  <a:pt x="2371842" y="97364"/>
                  <a:pt x="2370455" y="91151"/>
                  <a:pt x="2369610" y="85239"/>
                </a:cubicBezTo>
                <a:lnTo>
                  <a:pt x="2365991" y="85239"/>
                </a:lnTo>
                <a:lnTo>
                  <a:pt x="2365991" y="172288"/>
                </a:lnTo>
                <a:cubicBezTo>
                  <a:pt x="2362492" y="172770"/>
                  <a:pt x="2359295" y="173193"/>
                  <a:pt x="2356399" y="173555"/>
                </a:cubicBezTo>
                <a:cubicBezTo>
                  <a:pt x="2353986" y="173796"/>
                  <a:pt x="2351724" y="173947"/>
                  <a:pt x="2349612" y="174007"/>
                </a:cubicBezTo>
                <a:cubicBezTo>
                  <a:pt x="2347501" y="174067"/>
                  <a:pt x="2346264" y="173917"/>
                  <a:pt x="2345903" y="173555"/>
                </a:cubicBezTo>
                <a:lnTo>
                  <a:pt x="2345903" y="110032"/>
                </a:lnTo>
                <a:cubicBezTo>
                  <a:pt x="2342645" y="115341"/>
                  <a:pt x="2338694" y="120469"/>
                  <a:pt x="2334049" y="125415"/>
                </a:cubicBezTo>
                <a:cubicBezTo>
                  <a:pt x="2329404" y="130362"/>
                  <a:pt x="2324336" y="135037"/>
                  <a:pt x="2318847" y="139441"/>
                </a:cubicBezTo>
                <a:cubicBezTo>
                  <a:pt x="2313357" y="143845"/>
                  <a:pt x="2307536" y="147947"/>
                  <a:pt x="2301383" y="151747"/>
                </a:cubicBezTo>
                <a:cubicBezTo>
                  <a:pt x="2295229" y="155548"/>
                  <a:pt x="2289016" y="158956"/>
                  <a:pt x="2282742" y="161972"/>
                </a:cubicBezTo>
                <a:lnTo>
                  <a:pt x="2282018" y="161610"/>
                </a:lnTo>
                <a:cubicBezTo>
                  <a:pt x="2291067" y="152200"/>
                  <a:pt x="2298728" y="143211"/>
                  <a:pt x="2305002" y="134645"/>
                </a:cubicBezTo>
                <a:cubicBezTo>
                  <a:pt x="2311276" y="126079"/>
                  <a:pt x="2316404" y="118478"/>
                  <a:pt x="2320385" y="111842"/>
                </a:cubicBezTo>
                <a:cubicBezTo>
                  <a:pt x="2325090" y="104121"/>
                  <a:pt x="2328891" y="96821"/>
                  <a:pt x="2331787" y="89944"/>
                </a:cubicBezTo>
                <a:cubicBezTo>
                  <a:pt x="2333234" y="90186"/>
                  <a:pt x="2334682" y="90547"/>
                  <a:pt x="2336130" y="91030"/>
                </a:cubicBezTo>
                <a:cubicBezTo>
                  <a:pt x="2337457" y="91392"/>
                  <a:pt x="2338935" y="91784"/>
                  <a:pt x="2340564" y="92206"/>
                </a:cubicBezTo>
                <a:cubicBezTo>
                  <a:pt x="2342193" y="92629"/>
                  <a:pt x="2343972" y="93141"/>
                  <a:pt x="2345903" y="93745"/>
                </a:cubicBezTo>
                <a:lnTo>
                  <a:pt x="2345903" y="85239"/>
                </a:lnTo>
                <a:lnTo>
                  <a:pt x="2287991" y="85239"/>
                </a:lnTo>
                <a:lnTo>
                  <a:pt x="2287448" y="83429"/>
                </a:lnTo>
                <a:lnTo>
                  <a:pt x="2320566" y="83429"/>
                </a:lnTo>
                <a:lnTo>
                  <a:pt x="2345903" y="83429"/>
                </a:lnTo>
                <a:lnTo>
                  <a:pt x="2345903" y="25517"/>
                </a:lnTo>
                <a:lnTo>
                  <a:pt x="2295229" y="25517"/>
                </a:lnTo>
                <a:lnTo>
                  <a:pt x="2294687" y="23707"/>
                </a:lnTo>
                <a:lnTo>
                  <a:pt x="2345903" y="23707"/>
                </a:lnTo>
                <a:close/>
                <a:moveTo>
                  <a:pt x="1348768" y="2171"/>
                </a:moveTo>
                <a:cubicBezTo>
                  <a:pt x="1351785" y="2654"/>
                  <a:pt x="1354861" y="3257"/>
                  <a:pt x="1357998" y="3981"/>
                </a:cubicBezTo>
                <a:cubicBezTo>
                  <a:pt x="1360652" y="4584"/>
                  <a:pt x="1363427" y="5338"/>
                  <a:pt x="1366323" y="6243"/>
                </a:cubicBezTo>
                <a:cubicBezTo>
                  <a:pt x="1369218" y="7148"/>
                  <a:pt x="1371873" y="8144"/>
                  <a:pt x="1374286" y="9229"/>
                </a:cubicBezTo>
                <a:lnTo>
                  <a:pt x="1373924" y="10315"/>
                </a:lnTo>
                <a:lnTo>
                  <a:pt x="1369400" y="10677"/>
                </a:lnTo>
                <a:cubicBezTo>
                  <a:pt x="1367348" y="19485"/>
                  <a:pt x="1365086" y="27719"/>
                  <a:pt x="1362613" y="35380"/>
                </a:cubicBezTo>
                <a:cubicBezTo>
                  <a:pt x="1360140" y="43042"/>
                  <a:pt x="1357455" y="50250"/>
                  <a:pt x="1354560" y="57007"/>
                </a:cubicBezTo>
                <a:lnTo>
                  <a:pt x="1362341" y="58093"/>
                </a:lnTo>
                <a:lnTo>
                  <a:pt x="1362341" y="59359"/>
                </a:lnTo>
                <a:lnTo>
                  <a:pt x="1357998" y="60445"/>
                </a:lnTo>
                <a:lnTo>
                  <a:pt x="1357998" y="172288"/>
                </a:lnTo>
                <a:cubicBezTo>
                  <a:pt x="1354861" y="172770"/>
                  <a:pt x="1352026" y="173132"/>
                  <a:pt x="1349492" y="173374"/>
                </a:cubicBezTo>
                <a:cubicBezTo>
                  <a:pt x="1347321" y="173615"/>
                  <a:pt x="1345270" y="173736"/>
                  <a:pt x="1343339" y="173736"/>
                </a:cubicBezTo>
                <a:cubicBezTo>
                  <a:pt x="1341409" y="173736"/>
                  <a:pt x="1340263" y="173555"/>
                  <a:pt x="1339901" y="173193"/>
                </a:cubicBezTo>
                <a:lnTo>
                  <a:pt x="1339901" y="85963"/>
                </a:lnTo>
                <a:cubicBezTo>
                  <a:pt x="1336402" y="91754"/>
                  <a:pt x="1333144" y="96731"/>
                  <a:pt x="1330128" y="100893"/>
                </a:cubicBezTo>
                <a:cubicBezTo>
                  <a:pt x="1327112" y="105056"/>
                  <a:pt x="1324518" y="108464"/>
                  <a:pt x="1322346" y="111118"/>
                </a:cubicBezTo>
                <a:lnTo>
                  <a:pt x="1321803" y="110937"/>
                </a:lnTo>
                <a:cubicBezTo>
                  <a:pt x="1326629" y="97907"/>
                  <a:pt x="1330731" y="84967"/>
                  <a:pt x="1334109" y="72118"/>
                </a:cubicBezTo>
                <a:cubicBezTo>
                  <a:pt x="1337488" y="59269"/>
                  <a:pt x="1340263" y="47596"/>
                  <a:pt x="1342434" y="37100"/>
                </a:cubicBezTo>
                <a:cubicBezTo>
                  <a:pt x="1344968" y="25035"/>
                  <a:pt x="1347079" y="13392"/>
                  <a:pt x="1348768" y="2171"/>
                </a:cubicBezTo>
                <a:close/>
                <a:moveTo>
                  <a:pt x="2087861" y="1628"/>
                </a:moveTo>
                <a:cubicBezTo>
                  <a:pt x="2090394" y="1749"/>
                  <a:pt x="2092988" y="1930"/>
                  <a:pt x="2095643" y="2171"/>
                </a:cubicBezTo>
                <a:cubicBezTo>
                  <a:pt x="2097814" y="2413"/>
                  <a:pt x="2100167" y="2654"/>
                  <a:pt x="2102701" y="2895"/>
                </a:cubicBezTo>
                <a:cubicBezTo>
                  <a:pt x="2105234" y="3137"/>
                  <a:pt x="2107527" y="3438"/>
                  <a:pt x="2109578" y="3800"/>
                </a:cubicBezTo>
                <a:lnTo>
                  <a:pt x="2109578" y="4886"/>
                </a:lnTo>
                <a:lnTo>
                  <a:pt x="2105777" y="5791"/>
                </a:lnTo>
                <a:lnTo>
                  <a:pt x="2105777" y="151114"/>
                </a:lnTo>
                <a:cubicBezTo>
                  <a:pt x="2105777" y="153285"/>
                  <a:pt x="2105446" y="155487"/>
                  <a:pt x="2104782" y="157719"/>
                </a:cubicBezTo>
                <a:cubicBezTo>
                  <a:pt x="2104118" y="159951"/>
                  <a:pt x="2103153" y="162093"/>
                  <a:pt x="2101886" y="164144"/>
                </a:cubicBezTo>
                <a:cubicBezTo>
                  <a:pt x="2100620" y="166195"/>
                  <a:pt x="2099111" y="167975"/>
                  <a:pt x="2097362" y="169483"/>
                </a:cubicBezTo>
                <a:cubicBezTo>
                  <a:pt x="2095613" y="170991"/>
                  <a:pt x="2093652" y="172107"/>
                  <a:pt x="2091480" y="172831"/>
                </a:cubicBezTo>
                <a:cubicBezTo>
                  <a:pt x="2088585" y="173796"/>
                  <a:pt x="2086051" y="173886"/>
                  <a:pt x="2083879" y="173102"/>
                </a:cubicBezTo>
                <a:cubicBezTo>
                  <a:pt x="2081708" y="172318"/>
                  <a:pt x="2080622" y="170176"/>
                  <a:pt x="2080622" y="166678"/>
                </a:cubicBezTo>
                <a:cubicBezTo>
                  <a:pt x="2080622" y="165109"/>
                  <a:pt x="2080290" y="163782"/>
                  <a:pt x="2079627" y="162696"/>
                </a:cubicBezTo>
                <a:cubicBezTo>
                  <a:pt x="2078963" y="161610"/>
                  <a:pt x="2077726" y="160645"/>
                  <a:pt x="2075916" y="159801"/>
                </a:cubicBezTo>
                <a:cubicBezTo>
                  <a:pt x="2074951" y="159318"/>
                  <a:pt x="2073745" y="158866"/>
                  <a:pt x="2072297" y="158443"/>
                </a:cubicBezTo>
                <a:cubicBezTo>
                  <a:pt x="2070849" y="158021"/>
                  <a:pt x="2069462" y="157569"/>
                  <a:pt x="2068134" y="157086"/>
                </a:cubicBezTo>
                <a:cubicBezTo>
                  <a:pt x="2066566" y="156603"/>
                  <a:pt x="2064998" y="156121"/>
                  <a:pt x="2063429" y="155638"/>
                </a:cubicBezTo>
                <a:lnTo>
                  <a:pt x="2063248" y="154733"/>
                </a:lnTo>
                <a:lnTo>
                  <a:pt x="2079536" y="154733"/>
                </a:lnTo>
                <a:cubicBezTo>
                  <a:pt x="2083397" y="154733"/>
                  <a:pt x="2085749" y="153617"/>
                  <a:pt x="2086594" y="151385"/>
                </a:cubicBezTo>
                <a:cubicBezTo>
                  <a:pt x="2087439" y="149153"/>
                  <a:pt x="2087861" y="146529"/>
                  <a:pt x="2087861" y="143513"/>
                </a:cubicBezTo>
                <a:close/>
                <a:moveTo>
                  <a:pt x="2003346" y="1628"/>
                </a:moveTo>
                <a:cubicBezTo>
                  <a:pt x="2006362" y="2594"/>
                  <a:pt x="2009318" y="3619"/>
                  <a:pt x="2012213" y="4705"/>
                </a:cubicBezTo>
                <a:cubicBezTo>
                  <a:pt x="2014626" y="5670"/>
                  <a:pt x="2017220" y="6666"/>
                  <a:pt x="2019995" y="7691"/>
                </a:cubicBezTo>
                <a:cubicBezTo>
                  <a:pt x="2022770" y="8717"/>
                  <a:pt x="2025304" y="9772"/>
                  <a:pt x="2027596" y="10858"/>
                </a:cubicBezTo>
                <a:lnTo>
                  <a:pt x="2027234" y="11944"/>
                </a:lnTo>
                <a:lnTo>
                  <a:pt x="2023072" y="12125"/>
                </a:lnTo>
                <a:lnTo>
                  <a:pt x="2021081" y="17011"/>
                </a:lnTo>
                <a:cubicBezTo>
                  <a:pt x="2023253" y="18218"/>
                  <a:pt x="2025756" y="19666"/>
                  <a:pt x="2028592" y="21355"/>
                </a:cubicBezTo>
                <a:cubicBezTo>
                  <a:pt x="2031427" y="23044"/>
                  <a:pt x="2034322" y="24884"/>
                  <a:pt x="2037278" y="26874"/>
                </a:cubicBezTo>
                <a:cubicBezTo>
                  <a:pt x="2040234" y="28865"/>
                  <a:pt x="2043130" y="31037"/>
                  <a:pt x="2045965" y="33390"/>
                </a:cubicBezTo>
                <a:cubicBezTo>
                  <a:pt x="2048800" y="35742"/>
                  <a:pt x="2051364" y="38125"/>
                  <a:pt x="2053657" y="40538"/>
                </a:cubicBezTo>
                <a:cubicBezTo>
                  <a:pt x="2052571" y="42830"/>
                  <a:pt x="2051364" y="45062"/>
                  <a:pt x="2050037" y="47234"/>
                </a:cubicBezTo>
                <a:cubicBezTo>
                  <a:pt x="2048831" y="49165"/>
                  <a:pt x="2047443" y="51155"/>
                  <a:pt x="2045875" y="53206"/>
                </a:cubicBezTo>
                <a:cubicBezTo>
                  <a:pt x="2044306" y="55257"/>
                  <a:pt x="2042617" y="57067"/>
                  <a:pt x="2040807" y="58636"/>
                </a:cubicBezTo>
                <a:cubicBezTo>
                  <a:pt x="2036947" y="51517"/>
                  <a:pt x="2033025" y="44670"/>
                  <a:pt x="2029044" y="38095"/>
                </a:cubicBezTo>
                <a:cubicBezTo>
                  <a:pt x="2025063" y="31519"/>
                  <a:pt x="2021745" y="26120"/>
                  <a:pt x="2019090" y="21898"/>
                </a:cubicBezTo>
                <a:cubicBezTo>
                  <a:pt x="2015471" y="29861"/>
                  <a:pt x="2011339" y="37100"/>
                  <a:pt x="2006693" y="43615"/>
                </a:cubicBezTo>
                <a:cubicBezTo>
                  <a:pt x="2002049" y="50130"/>
                  <a:pt x="1997253" y="56102"/>
                  <a:pt x="1992306" y="61531"/>
                </a:cubicBezTo>
                <a:cubicBezTo>
                  <a:pt x="1994598" y="61893"/>
                  <a:pt x="1997162" y="62346"/>
                  <a:pt x="1999997" y="62888"/>
                </a:cubicBezTo>
                <a:cubicBezTo>
                  <a:pt x="2002833" y="63431"/>
                  <a:pt x="2005517" y="64004"/>
                  <a:pt x="2008051" y="64608"/>
                </a:cubicBezTo>
                <a:lnTo>
                  <a:pt x="2021624" y="64608"/>
                </a:lnTo>
                <a:cubicBezTo>
                  <a:pt x="2022589" y="64608"/>
                  <a:pt x="2023373" y="64427"/>
                  <a:pt x="2023977" y="64065"/>
                </a:cubicBezTo>
                <a:cubicBezTo>
                  <a:pt x="2024580" y="63703"/>
                  <a:pt x="2025123" y="63281"/>
                  <a:pt x="2025605" y="62798"/>
                </a:cubicBezTo>
                <a:cubicBezTo>
                  <a:pt x="2026088" y="62315"/>
                  <a:pt x="2026510" y="61712"/>
                  <a:pt x="2026872" y="60988"/>
                </a:cubicBezTo>
                <a:cubicBezTo>
                  <a:pt x="2029527" y="61350"/>
                  <a:pt x="2032060" y="61772"/>
                  <a:pt x="2034473" y="62255"/>
                </a:cubicBezTo>
                <a:cubicBezTo>
                  <a:pt x="2036524" y="62617"/>
                  <a:pt x="2038666" y="63039"/>
                  <a:pt x="2040898" y="63522"/>
                </a:cubicBezTo>
                <a:cubicBezTo>
                  <a:pt x="2043130" y="64004"/>
                  <a:pt x="2045090" y="64547"/>
                  <a:pt x="2046780" y="65151"/>
                </a:cubicBezTo>
                <a:cubicBezTo>
                  <a:pt x="2046297" y="66719"/>
                  <a:pt x="2045875" y="68167"/>
                  <a:pt x="2045513" y="69494"/>
                </a:cubicBezTo>
                <a:cubicBezTo>
                  <a:pt x="2045271" y="70701"/>
                  <a:pt x="2045030" y="71907"/>
                  <a:pt x="2044789" y="73114"/>
                </a:cubicBezTo>
                <a:cubicBezTo>
                  <a:pt x="2044547" y="74320"/>
                  <a:pt x="2044427" y="75346"/>
                  <a:pt x="2044427" y="76190"/>
                </a:cubicBezTo>
                <a:lnTo>
                  <a:pt x="2044427" y="105327"/>
                </a:lnTo>
                <a:cubicBezTo>
                  <a:pt x="2044427" y="107499"/>
                  <a:pt x="2044155" y="109791"/>
                  <a:pt x="2043612" y="112204"/>
                </a:cubicBezTo>
                <a:cubicBezTo>
                  <a:pt x="2043069" y="114617"/>
                  <a:pt x="2042225" y="116909"/>
                  <a:pt x="2041079" y="119081"/>
                </a:cubicBezTo>
                <a:cubicBezTo>
                  <a:pt x="2039933" y="121253"/>
                  <a:pt x="2038515" y="123183"/>
                  <a:pt x="2036826" y="124872"/>
                </a:cubicBezTo>
                <a:cubicBezTo>
                  <a:pt x="2035137" y="126562"/>
                  <a:pt x="2033146" y="127768"/>
                  <a:pt x="2030854" y="128492"/>
                </a:cubicBezTo>
                <a:cubicBezTo>
                  <a:pt x="2029285" y="128974"/>
                  <a:pt x="2027807" y="129246"/>
                  <a:pt x="2026420" y="129306"/>
                </a:cubicBezTo>
                <a:cubicBezTo>
                  <a:pt x="2025032" y="129367"/>
                  <a:pt x="2023826" y="129155"/>
                  <a:pt x="2022800" y="128673"/>
                </a:cubicBezTo>
                <a:cubicBezTo>
                  <a:pt x="2021775" y="128190"/>
                  <a:pt x="2020960" y="127406"/>
                  <a:pt x="2020357" y="126320"/>
                </a:cubicBezTo>
                <a:cubicBezTo>
                  <a:pt x="2019754" y="125234"/>
                  <a:pt x="2019452" y="123726"/>
                  <a:pt x="2019452" y="121796"/>
                </a:cubicBezTo>
                <a:cubicBezTo>
                  <a:pt x="2019452" y="120227"/>
                  <a:pt x="2019211" y="118810"/>
                  <a:pt x="2018728" y="117543"/>
                </a:cubicBezTo>
                <a:cubicBezTo>
                  <a:pt x="2018246" y="116276"/>
                  <a:pt x="2017160" y="115160"/>
                  <a:pt x="2015471" y="114195"/>
                </a:cubicBezTo>
                <a:cubicBezTo>
                  <a:pt x="2015109" y="114074"/>
                  <a:pt x="2014506" y="113833"/>
                  <a:pt x="2013661" y="113471"/>
                </a:cubicBezTo>
                <a:cubicBezTo>
                  <a:pt x="2012816" y="113109"/>
                  <a:pt x="2011912" y="112747"/>
                  <a:pt x="2010946" y="112385"/>
                </a:cubicBezTo>
                <a:cubicBezTo>
                  <a:pt x="2009981" y="112023"/>
                  <a:pt x="2009016" y="111691"/>
                  <a:pt x="2008051" y="111390"/>
                </a:cubicBezTo>
                <a:cubicBezTo>
                  <a:pt x="2007086" y="111088"/>
                  <a:pt x="2006241" y="110817"/>
                  <a:pt x="2005517" y="110575"/>
                </a:cubicBezTo>
                <a:lnTo>
                  <a:pt x="2005517" y="144056"/>
                </a:lnTo>
                <a:cubicBezTo>
                  <a:pt x="2005517" y="146227"/>
                  <a:pt x="2005970" y="147736"/>
                  <a:pt x="2006875" y="148580"/>
                </a:cubicBezTo>
                <a:cubicBezTo>
                  <a:pt x="2007779" y="149425"/>
                  <a:pt x="2009197" y="150028"/>
                  <a:pt x="2011127" y="150390"/>
                </a:cubicBezTo>
                <a:cubicBezTo>
                  <a:pt x="2012575" y="150631"/>
                  <a:pt x="2014355" y="150752"/>
                  <a:pt x="2016466" y="150752"/>
                </a:cubicBezTo>
                <a:cubicBezTo>
                  <a:pt x="2018578" y="150752"/>
                  <a:pt x="2020749" y="150722"/>
                  <a:pt x="2022981" y="150661"/>
                </a:cubicBezTo>
                <a:cubicBezTo>
                  <a:pt x="2025213" y="150601"/>
                  <a:pt x="2027355" y="150480"/>
                  <a:pt x="2029406" y="150299"/>
                </a:cubicBezTo>
                <a:cubicBezTo>
                  <a:pt x="2031457" y="150118"/>
                  <a:pt x="2033086" y="149907"/>
                  <a:pt x="2034292" y="149666"/>
                </a:cubicBezTo>
                <a:cubicBezTo>
                  <a:pt x="2035378" y="149425"/>
                  <a:pt x="2036434" y="148972"/>
                  <a:pt x="2037459" y="148309"/>
                </a:cubicBezTo>
                <a:cubicBezTo>
                  <a:pt x="2038485" y="147645"/>
                  <a:pt x="2039359" y="146589"/>
                  <a:pt x="2040083" y="145142"/>
                </a:cubicBezTo>
                <a:cubicBezTo>
                  <a:pt x="2040928" y="143452"/>
                  <a:pt x="2041863" y="141220"/>
                  <a:pt x="2042888" y="138446"/>
                </a:cubicBezTo>
                <a:cubicBezTo>
                  <a:pt x="2043914" y="135671"/>
                  <a:pt x="2044909" y="132896"/>
                  <a:pt x="2045875" y="130121"/>
                </a:cubicBezTo>
                <a:lnTo>
                  <a:pt x="2049313" y="119805"/>
                </a:lnTo>
                <a:lnTo>
                  <a:pt x="2050218" y="120348"/>
                </a:lnTo>
                <a:lnTo>
                  <a:pt x="2049132" y="140979"/>
                </a:lnTo>
                <a:cubicBezTo>
                  <a:pt x="2049132" y="143875"/>
                  <a:pt x="2049735" y="145443"/>
                  <a:pt x="2050942" y="145685"/>
                </a:cubicBezTo>
                <a:cubicBezTo>
                  <a:pt x="2055165" y="147374"/>
                  <a:pt x="2057668" y="149455"/>
                  <a:pt x="2058452" y="151928"/>
                </a:cubicBezTo>
                <a:cubicBezTo>
                  <a:pt x="2059237" y="154401"/>
                  <a:pt x="2058664" y="157086"/>
                  <a:pt x="2056733" y="159982"/>
                </a:cubicBezTo>
                <a:cubicBezTo>
                  <a:pt x="2055165" y="162395"/>
                  <a:pt x="2052631" y="164265"/>
                  <a:pt x="2049132" y="165592"/>
                </a:cubicBezTo>
                <a:cubicBezTo>
                  <a:pt x="2045633" y="166919"/>
                  <a:pt x="2040626" y="167824"/>
                  <a:pt x="2034111" y="168306"/>
                </a:cubicBezTo>
                <a:cubicBezTo>
                  <a:pt x="2030612" y="168548"/>
                  <a:pt x="2027596" y="168729"/>
                  <a:pt x="2025063" y="168849"/>
                </a:cubicBezTo>
                <a:cubicBezTo>
                  <a:pt x="2022529" y="168970"/>
                  <a:pt x="2020237" y="169030"/>
                  <a:pt x="2018185" y="169030"/>
                </a:cubicBezTo>
                <a:cubicBezTo>
                  <a:pt x="2016134" y="169030"/>
                  <a:pt x="2014204" y="169000"/>
                  <a:pt x="2012394" y="168940"/>
                </a:cubicBezTo>
                <a:cubicBezTo>
                  <a:pt x="2010584" y="168879"/>
                  <a:pt x="2008714" y="168729"/>
                  <a:pt x="2006784" y="168487"/>
                </a:cubicBezTo>
                <a:cubicBezTo>
                  <a:pt x="2000510" y="167763"/>
                  <a:pt x="1995684" y="165773"/>
                  <a:pt x="1992306" y="162515"/>
                </a:cubicBezTo>
                <a:cubicBezTo>
                  <a:pt x="1988928" y="159258"/>
                  <a:pt x="1987239" y="153708"/>
                  <a:pt x="1987239" y="145865"/>
                </a:cubicBezTo>
                <a:lnTo>
                  <a:pt x="1987239" y="66960"/>
                </a:lnTo>
                <a:cubicBezTo>
                  <a:pt x="1984584" y="69615"/>
                  <a:pt x="1982021" y="72028"/>
                  <a:pt x="1979547" y="74199"/>
                </a:cubicBezTo>
                <a:cubicBezTo>
                  <a:pt x="1977074" y="76371"/>
                  <a:pt x="1974631" y="78362"/>
                  <a:pt x="1972218" y="80172"/>
                </a:cubicBezTo>
                <a:lnTo>
                  <a:pt x="1971856" y="79810"/>
                </a:lnTo>
                <a:cubicBezTo>
                  <a:pt x="1977285" y="70640"/>
                  <a:pt x="1981990" y="61441"/>
                  <a:pt x="1985972" y="52211"/>
                </a:cubicBezTo>
                <a:cubicBezTo>
                  <a:pt x="1989953" y="42981"/>
                  <a:pt x="1993211" y="34566"/>
                  <a:pt x="1995745" y="26965"/>
                </a:cubicBezTo>
                <a:cubicBezTo>
                  <a:pt x="1998761" y="18157"/>
                  <a:pt x="2001294" y="9712"/>
                  <a:pt x="2003346" y="1628"/>
                </a:cubicBezTo>
                <a:close/>
                <a:moveTo>
                  <a:pt x="1535125" y="1086"/>
                </a:moveTo>
                <a:cubicBezTo>
                  <a:pt x="1539710" y="1809"/>
                  <a:pt x="1544234" y="2714"/>
                  <a:pt x="1548698" y="3800"/>
                </a:cubicBezTo>
                <a:cubicBezTo>
                  <a:pt x="1552438" y="4765"/>
                  <a:pt x="1556359" y="6002"/>
                  <a:pt x="1560461" y="7510"/>
                </a:cubicBezTo>
                <a:cubicBezTo>
                  <a:pt x="1564564" y="9018"/>
                  <a:pt x="1568002" y="10858"/>
                  <a:pt x="1570777" y="13030"/>
                </a:cubicBezTo>
                <a:cubicBezTo>
                  <a:pt x="1569933" y="14960"/>
                  <a:pt x="1569028" y="16830"/>
                  <a:pt x="1568062" y="18640"/>
                </a:cubicBezTo>
                <a:cubicBezTo>
                  <a:pt x="1567218" y="20209"/>
                  <a:pt x="1566283" y="21837"/>
                  <a:pt x="1565257" y="23526"/>
                </a:cubicBezTo>
                <a:cubicBezTo>
                  <a:pt x="1564232" y="25216"/>
                  <a:pt x="1563176" y="26603"/>
                  <a:pt x="1562090" y="27689"/>
                </a:cubicBezTo>
                <a:lnTo>
                  <a:pt x="1610049" y="27689"/>
                </a:lnTo>
                <a:cubicBezTo>
                  <a:pt x="1611014" y="27689"/>
                  <a:pt x="1612039" y="27025"/>
                  <a:pt x="1613125" y="25698"/>
                </a:cubicBezTo>
                <a:cubicBezTo>
                  <a:pt x="1613608" y="25216"/>
                  <a:pt x="1614151" y="24552"/>
                  <a:pt x="1614754" y="23707"/>
                </a:cubicBezTo>
                <a:cubicBezTo>
                  <a:pt x="1616322" y="24311"/>
                  <a:pt x="1617770" y="24914"/>
                  <a:pt x="1619097" y="25517"/>
                </a:cubicBezTo>
                <a:cubicBezTo>
                  <a:pt x="1621631" y="26724"/>
                  <a:pt x="1623803" y="27809"/>
                  <a:pt x="1625612" y="28775"/>
                </a:cubicBezTo>
                <a:lnTo>
                  <a:pt x="1625612" y="29499"/>
                </a:lnTo>
                <a:lnTo>
                  <a:pt x="1489338" y="29499"/>
                </a:lnTo>
                <a:lnTo>
                  <a:pt x="1488795" y="27689"/>
                </a:lnTo>
                <a:lnTo>
                  <a:pt x="1555394" y="27689"/>
                </a:lnTo>
                <a:cubicBezTo>
                  <a:pt x="1553343" y="24673"/>
                  <a:pt x="1551141" y="21596"/>
                  <a:pt x="1548789" y="18459"/>
                </a:cubicBezTo>
                <a:cubicBezTo>
                  <a:pt x="1546436" y="15322"/>
                  <a:pt x="1544234" y="12547"/>
                  <a:pt x="1542183" y="10134"/>
                </a:cubicBezTo>
                <a:cubicBezTo>
                  <a:pt x="1539770" y="7239"/>
                  <a:pt x="1537357" y="4464"/>
                  <a:pt x="1534944" y="1809"/>
                </a:cubicBezTo>
                <a:close/>
                <a:moveTo>
                  <a:pt x="1009240" y="0"/>
                </a:moveTo>
                <a:cubicBezTo>
                  <a:pt x="1011774" y="482"/>
                  <a:pt x="1014368" y="1025"/>
                  <a:pt x="1017022" y="1628"/>
                </a:cubicBezTo>
                <a:cubicBezTo>
                  <a:pt x="1019314" y="2232"/>
                  <a:pt x="1021758" y="2925"/>
                  <a:pt x="1024352" y="3710"/>
                </a:cubicBezTo>
                <a:cubicBezTo>
                  <a:pt x="1026946" y="4494"/>
                  <a:pt x="1029328" y="5369"/>
                  <a:pt x="1031500" y="6334"/>
                </a:cubicBezTo>
                <a:lnTo>
                  <a:pt x="1031138" y="7420"/>
                </a:lnTo>
                <a:lnTo>
                  <a:pt x="1026252" y="8144"/>
                </a:lnTo>
                <a:cubicBezTo>
                  <a:pt x="1025528" y="10315"/>
                  <a:pt x="1024714" y="12427"/>
                  <a:pt x="1023809" y="14478"/>
                </a:cubicBezTo>
                <a:cubicBezTo>
                  <a:pt x="1022904" y="16529"/>
                  <a:pt x="1021848" y="18519"/>
                  <a:pt x="1020642" y="20450"/>
                </a:cubicBezTo>
                <a:lnTo>
                  <a:pt x="1045797" y="20450"/>
                </a:lnTo>
                <a:cubicBezTo>
                  <a:pt x="1046280" y="20450"/>
                  <a:pt x="1046762" y="20269"/>
                  <a:pt x="1047245" y="19907"/>
                </a:cubicBezTo>
                <a:cubicBezTo>
                  <a:pt x="1047728" y="19545"/>
                  <a:pt x="1048271" y="19062"/>
                  <a:pt x="1048874" y="18459"/>
                </a:cubicBezTo>
                <a:cubicBezTo>
                  <a:pt x="1049356" y="17977"/>
                  <a:pt x="1049959" y="17313"/>
                  <a:pt x="1050683" y="16468"/>
                </a:cubicBezTo>
                <a:cubicBezTo>
                  <a:pt x="1052252" y="17072"/>
                  <a:pt x="1053760" y="17675"/>
                  <a:pt x="1055208" y="18278"/>
                </a:cubicBezTo>
                <a:cubicBezTo>
                  <a:pt x="1056414" y="18881"/>
                  <a:pt x="1057651" y="19454"/>
                  <a:pt x="1058918" y="19997"/>
                </a:cubicBezTo>
                <a:cubicBezTo>
                  <a:pt x="1060185" y="20540"/>
                  <a:pt x="1061240" y="21053"/>
                  <a:pt x="1062085" y="21536"/>
                </a:cubicBezTo>
                <a:lnTo>
                  <a:pt x="1062085" y="22260"/>
                </a:lnTo>
                <a:lnTo>
                  <a:pt x="1040730" y="22260"/>
                </a:lnTo>
                <a:lnTo>
                  <a:pt x="1040730" y="34385"/>
                </a:lnTo>
                <a:cubicBezTo>
                  <a:pt x="1040609" y="39935"/>
                  <a:pt x="1040066" y="45062"/>
                  <a:pt x="1039101" y="49768"/>
                </a:cubicBezTo>
                <a:lnTo>
                  <a:pt x="1050865" y="49768"/>
                </a:lnTo>
                <a:cubicBezTo>
                  <a:pt x="1051347" y="49768"/>
                  <a:pt x="1051830" y="49587"/>
                  <a:pt x="1052312" y="49225"/>
                </a:cubicBezTo>
                <a:cubicBezTo>
                  <a:pt x="1052795" y="48863"/>
                  <a:pt x="1053338" y="48380"/>
                  <a:pt x="1053941" y="47777"/>
                </a:cubicBezTo>
                <a:cubicBezTo>
                  <a:pt x="1054424" y="47294"/>
                  <a:pt x="1055027" y="46631"/>
                  <a:pt x="1055751" y="45786"/>
                </a:cubicBezTo>
                <a:cubicBezTo>
                  <a:pt x="1057319" y="46390"/>
                  <a:pt x="1058827" y="46993"/>
                  <a:pt x="1060275" y="47596"/>
                </a:cubicBezTo>
                <a:cubicBezTo>
                  <a:pt x="1061482" y="48199"/>
                  <a:pt x="1062718" y="48772"/>
                  <a:pt x="1063985" y="49315"/>
                </a:cubicBezTo>
                <a:cubicBezTo>
                  <a:pt x="1065252" y="49858"/>
                  <a:pt x="1066308" y="50371"/>
                  <a:pt x="1067152" y="50854"/>
                </a:cubicBezTo>
                <a:lnTo>
                  <a:pt x="1067152" y="51578"/>
                </a:lnTo>
                <a:lnTo>
                  <a:pt x="1038558" y="51578"/>
                </a:lnTo>
                <a:cubicBezTo>
                  <a:pt x="1037955" y="54352"/>
                  <a:pt x="1037231" y="56886"/>
                  <a:pt x="1036386" y="59178"/>
                </a:cubicBezTo>
                <a:cubicBezTo>
                  <a:pt x="1038075" y="59902"/>
                  <a:pt x="1040187" y="60837"/>
                  <a:pt x="1042721" y="61984"/>
                </a:cubicBezTo>
                <a:cubicBezTo>
                  <a:pt x="1045254" y="63130"/>
                  <a:pt x="1047878" y="64457"/>
                  <a:pt x="1050593" y="65965"/>
                </a:cubicBezTo>
                <a:cubicBezTo>
                  <a:pt x="1053308" y="67473"/>
                  <a:pt x="1056022" y="69102"/>
                  <a:pt x="1058737" y="70851"/>
                </a:cubicBezTo>
                <a:cubicBezTo>
                  <a:pt x="1061452" y="72601"/>
                  <a:pt x="1063834" y="74441"/>
                  <a:pt x="1065885" y="76371"/>
                </a:cubicBezTo>
                <a:cubicBezTo>
                  <a:pt x="1064920" y="78784"/>
                  <a:pt x="1063834" y="81076"/>
                  <a:pt x="1062628" y="83248"/>
                </a:cubicBezTo>
                <a:cubicBezTo>
                  <a:pt x="1061663" y="85179"/>
                  <a:pt x="1060426" y="87230"/>
                  <a:pt x="1058918" y="89401"/>
                </a:cubicBezTo>
                <a:cubicBezTo>
                  <a:pt x="1057410" y="91573"/>
                  <a:pt x="1055811" y="93564"/>
                  <a:pt x="1054122" y="95373"/>
                </a:cubicBezTo>
                <a:cubicBezTo>
                  <a:pt x="1052674" y="92478"/>
                  <a:pt x="1051045" y="89462"/>
                  <a:pt x="1049236" y="86325"/>
                </a:cubicBezTo>
                <a:cubicBezTo>
                  <a:pt x="1047426" y="83188"/>
                  <a:pt x="1045676" y="80141"/>
                  <a:pt x="1043987" y="77185"/>
                </a:cubicBezTo>
                <a:cubicBezTo>
                  <a:pt x="1042298" y="74230"/>
                  <a:pt x="1040639" y="71485"/>
                  <a:pt x="1039011" y="68951"/>
                </a:cubicBezTo>
                <a:cubicBezTo>
                  <a:pt x="1037382" y="66417"/>
                  <a:pt x="1036024" y="64306"/>
                  <a:pt x="1034939" y="62617"/>
                </a:cubicBezTo>
                <a:cubicBezTo>
                  <a:pt x="1030837" y="71666"/>
                  <a:pt x="1024985" y="79116"/>
                  <a:pt x="1017384" y="84967"/>
                </a:cubicBezTo>
                <a:cubicBezTo>
                  <a:pt x="1009783" y="90819"/>
                  <a:pt x="1001036" y="95675"/>
                  <a:pt x="991143" y="99536"/>
                </a:cubicBezTo>
                <a:lnTo>
                  <a:pt x="990600" y="98993"/>
                </a:lnTo>
                <a:cubicBezTo>
                  <a:pt x="995546" y="94770"/>
                  <a:pt x="999739" y="90698"/>
                  <a:pt x="1003178" y="86777"/>
                </a:cubicBezTo>
                <a:cubicBezTo>
                  <a:pt x="1006616" y="82856"/>
                  <a:pt x="1009512" y="78995"/>
                  <a:pt x="1011864" y="75195"/>
                </a:cubicBezTo>
                <a:cubicBezTo>
                  <a:pt x="1014217" y="71394"/>
                  <a:pt x="1016087" y="67564"/>
                  <a:pt x="1017475" y="63703"/>
                </a:cubicBezTo>
                <a:cubicBezTo>
                  <a:pt x="1018862" y="59842"/>
                  <a:pt x="1019918" y="55800"/>
                  <a:pt x="1020642" y="51578"/>
                </a:cubicBezTo>
                <a:lnTo>
                  <a:pt x="999106" y="51578"/>
                </a:lnTo>
                <a:lnTo>
                  <a:pt x="998563" y="49768"/>
                </a:lnTo>
                <a:lnTo>
                  <a:pt x="1021004" y="49768"/>
                </a:lnTo>
                <a:cubicBezTo>
                  <a:pt x="1021365" y="47596"/>
                  <a:pt x="1021637" y="45364"/>
                  <a:pt x="1021818" y="43072"/>
                </a:cubicBezTo>
                <a:cubicBezTo>
                  <a:pt x="1021999" y="40779"/>
                  <a:pt x="1022210" y="38427"/>
                  <a:pt x="1022451" y="36014"/>
                </a:cubicBezTo>
                <a:cubicBezTo>
                  <a:pt x="1022572" y="35048"/>
                  <a:pt x="1022662" y="33872"/>
                  <a:pt x="1022723" y="32485"/>
                </a:cubicBezTo>
                <a:cubicBezTo>
                  <a:pt x="1022783" y="31097"/>
                  <a:pt x="1022813" y="29710"/>
                  <a:pt x="1022813" y="28322"/>
                </a:cubicBezTo>
                <a:cubicBezTo>
                  <a:pt x="1022813" y="26935"/>
                  <a:pt x="1022813" y="25668"/>
                  <a:pt x="1022813" y="24522"/>
                </a:cubicBezTo>
                <a:cubicBezTo>
                  <a:pt x="1022813" y="23376"/>
                  <a:pt x="1022813" y="22622"/>
                  <a:pt x="1022813" y="22260"/>
                </a:cubicBezTo>
                <a:lnTo>
                  <a:pt x="1019556" y="22260"/>
                </a:lnTo>
                <a:cubicBezTo>
                  <a:pt x="1016419" y="27086"/>
                  <a:pt x="1012890" y="31338"/>
                  <a:pt x="1008969" y="35018"/>
                </a:cubicBezTo>
                <a:cubicBezTo>
                  <a:pt x="1005048" y="38698"/>
                  <a:pt x="1001277" y="41684"/>
                  <a:pt x="997658" y="43977"/>
                </a:cubicBezTo>
                <a:lnTo>
                  <a:pt x="997115" y="43796"/>
                </a:lnTo>
                <a:cubicBezTo>
                  <a:pt x="999407" y="37522"/>
                  <a:pt x="1001308" y="31700"/>
                  <a:pt x="1002816" y="26332"/>
                </a:cubicBezTo>
                <a:cubicBezTo>
                  <a:pt x="1004324" y="20963"/>
                  <a:pt x="1005560" y="16348"/>
                  <a:pt x="1006526" y="12487"/>
                </a:cubicBezTo>
                <a:cubicBezTo>
                  <a:pt x="1007611" y="7902"/>
                  <a:pt x="1008516" y="3740"/>
                  <a:pt x="1009240" y="0"/>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矩形 20">
            <a:extLst>
              <a:ext uri="{FF2B5EF4-FFF2-40B4-BE49-F238E27FC236}">
                <a16:creationId xmlns:a16="http://schemas.microsoft.com/office/drawing/2014/main" id="{CE876934-8D65-6311-8200-506C27DA4BE0}"/>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2" name="矩形 21">
            <a:extLst>
              <a:ext uri="{FF2B5EF4-FFF2-40B4-BE49-F238E27FC236}">
                <a16:creationId xmlns:a16="http://schemas.microsoft.com/office/drawing/2014/main" id="{A8291CD4-E6F7-C58D-4E31-B7DEF863B2B7}"/>
              </a:ext>
            </a:extLst>
          </p:cNvPr>
          <p:cNvSpPr/>
          <p:nvPr/>
        </p:nvSpPr>
        <p:spPr>
          <a:xfrm>
            <a:off x="338049" y="6487024"/>
            <a:ext cx="313969" cy="252068"/>
          </a:xfrm>
          <a:prstGeom prst="rect">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905B332B-C25F-D52D-DAB6-D43B0913B2FF}"/>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43B0B9DD-158C-9905-5B4F-A33AE89D0F95}"/>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7F16B1F6-4AE4-6404-A9AC-4B80104DAEAA}"/>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sp>
        <p:nvSpPr>
          <p:cNvPr id="26" name="矩形 25">
            <a:extLst>
              <a:ext uri="{FF2B5EF4-FFF2-40B4-BE49-F238E27FC236}">
                <a16:creationId xmlns:a16="http://schemas.microsoft.com/office/drawing/2014/main" id="{C694C709-B1F6-36AA-324E-B3C164668BC9}"/>
              </a:ext>
            </a:extLst>
          </p:cNvPr>
          <p:cNvSpPr/>
          <p:nvPr/>
        </p:nvSpPr>
        <p:spPr>
          <a:xfrm>
            <a:off x="387976" y="6527096"/>
            <a:ext cx="456968" cy="177021"/>
          </a:xfrm>
          <a:prstGeom prst="rect">
            <a:avLst/>
          </a:prstGeom>
          <a:solidFill>
            <a:srgbClr val="A80001"/>
          </a:solid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8F154D06-D362-514F-8549-CCCB5643F9CE}" type="slidenum">
              <a:rPr kumimoji="1" lang="en-US" altLang="zh-CN" sz="1200" b="1" i="0" u="none" strike="noStrike" kern="1200" cap="none" spc="0" normalizeH="0" baseline="0" noProof="0" smtClean="0">
                <a:ln>
                  <a:noFill/>
                </a:ln>
                <a:solidFill>
                  <a:prstClr val="white"/>
                </a:solidFill>
                <a:effectLst/>
                <a:uLnTx/>
                <a:uFillTx/>
                <a:latin typeface="等线"/>
                <a:ea typeface="等线" panose="02010600030101010101" pitchFamily="2" charset="-122"/>
                <a:cs typeface="+mn-cs"/>
              </a:rPr>
              <a:pPr marL="0" marR="0" lvl="0" indent="0" algn="ctr" defTabSz="914400" rtl="0" eaLnBrk="1" fontAlgn="auto" latinLnBrk="0" hangingPunct="1">
                <a:lnSpc>
                  <a:spcPct val="100000"/>
                </a:lnSpc>
                <a:spcBef>
                  <a:spcPts val="0"/>
                </a:spcBef>
                <a:spcAft>
                  <a:spcPts val="0"/>
                </a:spcAft>
                <a:buClrTx/>
                <a:buSzTx/>
                <a:buFontTx/>
                <a:buNone/>
                <a:tabLst/>
                <a:defRPr/>
              </a:pPr>
              <a:t>2</a:t>
            </a:fld>
            <a:endParaRPr kumimoji="1" lang="zh-CN" altLang="en-US" sz="1200" b="1" i="0" u="none" strike="noStrike" kern="1200" cap="none" spc="0" normalizeH="0" baseline="0" noProof="0" dirty="0">
              <a:ln>
                <a:noFill/>
              </a:ln>
              <a:solidFill>
                <a:prstClr val="white"/>
              </a:solidFill>
              <a:effectLst/>
              <a:uLnTx/>
              <a:uFillTx/>
              <a:latin typeface="等线"/>
              <a:ea typeface="等线" panose="02010600030101010101" pitchFamily="2" charset="-122"/>
              <a:cs typeface="+mn-cs"/>
            </a:endParaRPr>
          </a:p>
        </p:txBody>
      </p:sp>
      <p:pic>
        <p:nvPicPr>
          <p:cNvPr id="27" name="图片 26">
            <a:extLst>
              <a:ext uri="{FF2B5EF4-FFF2-40B4-BE49-F238E27FC236}">
                <a16:creationId xmlns:a16="http://schemas.microsoft.com/office/drawing/2014/main" id="{CBA82F42-7DED-DC62-357E-F40E4E6330D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72948" y="1967069"/>
            <a:ext cx="8864506" cy="3682713"/>
          </a:xfrm>
          <a:prstGeom prst="rect">
            <a:avLst/>
          </a:prstGeom>
        </p:spPr>
      </p:pic>
      <p:pic>
        <p:nvPicPr>
          <p:cNvPr id="28" name="Picture 2" descr="AAAI">
            <a:extLst>
              <a:ext uri="{FF2B5EF4-FFF2-40B4-BE49-F238E27FC236}">
                <a16:creationId xmlns:a16="http://schemas.microsoft.com/office/drawing/2014/main" id="{4F78A297-BC2C-C0B5-B858-32A714C5BF2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0" name="矩形: 圆角 29">
            <a:extLst>
              <a:ext uri="{FF2B5EF4-FFF2-40B4-BE49-F238E27FC236}">
                <a16:creationId xmlns:a16="http://schemas.microsoft.com/office/drawing/2014/main" id="{52401944-98AA-28E7-3320-45826E804C1F}"/>
              </a:ext>
            </a:extLst>
          </p:cNvPr>
          <p:cNvSpPr/>
          <p:nvPr/>
        </p:nvSpPr>
        <p:spPr>
          <a:xfrm>
            <a:off x="198423" y="4029944"/>
            <a:ext cx="1880116" cy="1103894"/>
          </a:xfrm>
          <a:prstGeom prst="roundRect">
            <a:avLst>
              <a:gd name="adj" fmla="val 8745"/>
            </a:avLst>
          </a:prstGeom>
          <a:noFill/>
          <a:ln w="2222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箭头: 右 31">
            <a:extLst>
              <a:ext uri="{FF2B5EF4-FFF2-40B4-BE49-F238E27FC236}">
                <a16:creationId xmlns:a16="http://schemas.microsoft.com/office/drawing/2014/main" id="{E2D00F6C-62E6-C7E4-1953-35A683773742}"/>
              </a:ext>
            </a:extLst>
          </p:cNvPr>
          <p:cNvSpPr/>
          <p:nvPr/>
        </p:nvSpPr>
        <p:spPr>
          <a:xfrm>
            <a:off x="2168769" y="4466492"/>
            <a:ext cx="347272" cy="194168"/>
          </a:xfrm>
          <a:prstGeom prst="rightArrow">
            <a:avLst/>
          </a:prstGeom>
          <a:solidFill>
            <a:schemeClr val="accent1">
              <a:alpha val="80000"/>
            </a:schemeClr>
          </a:solidFill>
          <a:ln>
            <a:solidFill>
              <a:schemeClr val="accent6">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9D99F097-6424-0DDD-D363-261A9FB24288}"/>
              </a:ext>
            </a:extLst>
          </p:cNvPr>
          <p:cNvSpPr txBox="1"/>
          <p:nvPr/>
        </p:nvSpPr>
        <p:spPr>
          <a:xfrm>
            <a:off x="302127" y="4155005"/>
            <a:ext cx="1717797" cy="830997"/>
          </a:xfrm>
          <a:prstGeom prst="rect">
            <a:avLst/>
          </a:prstGeom>
          <a:noFill/>
        </p:spPr>
        <p:txBody>
          <a:bodyPr wrap="square" rtlCol="0">
            <a:spAutoFit/>
          </a:bodyPr>
          <a:lstStyle/>
          <a:p>
            <a:r>
              <a:rPr lang="en-US" altLang="zh-CN" sz="1200" b="1" dirty="0">
                <a:latin typeface="Arial" panose="020B0604020202020204" pitchFamily="34" charset="0"/>
                <a:cs typeface="Arial" panose="020B0604020202020204" pitchFamily="34" charset="0"/>
              </a:rPr>
              <a:t>Functional Group </a:t>
            </a:r>
          </a:p>
          <a:p>
            <a:r>
              <a:rPr lang="en-US" altLang="zh-CN" sz="1200" b="1" dirty="0">
                <a:latin typeface="Arial" panose="020B0604020202020204" pitchFamily="34" charset="0"/>
                <a:cs typeface="Arial" panose="020B0604020202020204" pitchFamily="34" charset="0"/>
              </a:rPr>
              <a:t>Operations: </a:t>
            </a:r>
          </a:p>
          <a:p>
            <a:r>
              <a:rPr lang="en-US" altLang="zh-CN" sz="1200" b="1" dirty="0">
                <a:latin typeface="Arial" panose="020B0604020202020204" pitchFamily="34" charset="0"/>
                <a:cs typeface="Arial" panose="020B0604020202020204" pitchFamily="34" charset="0"/>
              </a:rPr>
              <a:t>The “Language” of </a:t>
            </a:r>
          </a:p>
          <a:p>
            <a:r>
              <a:rPr lang="en-US" altLang="zh-CN" sz="1200" b="1" dirty="0">
                <a:latin typeface="Arial" panose="020B0604020202020204" pitchFamily="34" charset="0"/>
                <a:cs typeface="Arial" panose="020B0604020202020204" pitchFamily="34" charset="0"/>
              </a:rPr>
              <a:t>Molecular Reasoning</a:t>
            </a:r>
            <a:endParaRPr lang="en-US" altLang="zh-CN" sz="1200" dirty="0">
              <a:latin typeface="Arial" panose="020B0604020202020204" pitchFamily="34" charset="0"/>
              <a:ea typeface="华文中宋" panose="02010600040101010101" pitchFamily="2" charset="-122"/>
              <a:cs typeface="Arial" panose="020B0604020202020204" pitchFamily="34" charset="0"/>
            </a:endParaRPr>
          </a:p>
        </p:txBody>
      </p:sp>
      <p:sp>
        <p:nvSpPr>
          <p:cNvPr id="34" name="矩形: 圆角 33">
            <a:extLst>
              <a:ext uri="{FF2B5EF4-FFF2-40B4-BE49-F238E27FC236}">
                <a16:creationId xmlns:a16="http://schemas.microsoft.com/office/drawing/2014/main" id="{B83F0334-BFB6-FD0C-2952-3B6E72F6FE3E}"/>
              </a:ext>
            </a:extLst>
          </p:cNvPr>
          <p:cNvSpPr/>
          <p:nvPr/>
        </p:nvSpPr>
        <p:spPr>
          <a:xfrm>
            <a:off x="198423" y="2148192"/>
            <a:ext cx="1880116" cy="984632"/>
          </a:xfrm>
          <a:prstGeom prst="roundRect">
            <a:avLst>
              <a:gd name="adj" fmla="val 8745"/>
            </a:avLst>
          </a:prstGeom>
          <a:noFill/>
          <a:ln w="2222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箭头: 右 34">
            <a:extLst>
              <a:ext uri="{FF2B5EF4-FFF2-40B4-BE49-F238E27FC236}">
                <a16:creationId xmlns:a16="http://schemas.microsoft.com/office/drawing/2014/main" id="{396192A6-9C37-F704-0E53-290109BCA055}"/>
              </a:ext>
            </a:extLst>
          </p:cNvPr>
          <p:cNvSpPr/>
          <p:nvPr/>
        </p:nvSpPr>
        <p:spPr>
          <a:xfrm>
            <a:off x="2168769" y="2525109"/>
            <a:ext cx="347272" cy="194168"/>
          </a:xfrm>
          <a:prstGeom prst="rightArrow">
            <a:avLst/>
          </a:prstGeom>
          <a:solidFill>
            <a:schemeClr val="accent1">
              <a:alpha val="80000"/>
            </a:schemeClr>
          </a:solidFill>
          <a:ln>
            <a:solidFill>
              <a:schemeClr val="accent6">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a:extLst>
              <a:ext uri="{FF2B5EF4-FFF2-40B4-BE49-F238E27FC236}">
                <a16:creationId xmlns:a16="http://schemas.microsoft.com/office/drawing/2014/main" id="{FA2F456B-11EB-F245-25C9-437208B8036A}"/>
              </a:ext>
            </a:extLst>
          </p:cNvPr>
          <p:cNvSpPr txBox="1"/>
          <p:nvPr/>
        </p:nvSpPr>
        <p:spPr>
          <a:xfrm>
            <a:off x="198423" y="2213622"/>
            <a:ext cx="1821501" cy="830997"/>
          </a:xfrm>
          <a:prstGeom prst="rect">
            <a:avLst/>
          </a:prstGeom>
          <a:noFill/>
        </p:spPr>
        <p:txBody>
          <a:bodyPr wrap="square" rtlCol="0">
            <a:spAutoFit/>
          </a:bodyPr>
          <a:lstStyle/>
          <a:p>
            <a:r>
              <a:rPr lang="en-US" altLang="zh-CN" sz="1200" b="1" dirty="0">
                <a:latin typeface="Arial" panose="020B0604020202020204" pitchFamily="34" charset="0"/>
                <a:cs typeface="Arial" panose="020B0604020202020204" pitchFamily="34" charset="0"/>
              </a:rPr>
              <a:t>Current chemical Eval benchmarks are knowledge retrieval rather than reasoning</a:t>
            </a:r>
            <a:endParaRPr lang="en-US" altLang="zh-CN" sz="1200" dirty="0">
              <a:latin typeface="Arial" panose="020B0604020202020204" pitchFamily="34" charset="0"/>
              <a:ea typeface="华文中宋" panose="02010600040101010101" pitchFamily="2" charset="-122"/>
              <a:cs typeface="Arial" panose="020B0604020202020204" pitchFamily="34" charset="0"/>
            </a:endParaRPr>
          </a:p>
        </p:txBody>
      </p:sp>
      <p:sp>
        <p:nvSpPr>
          <p:cNvPr id="37" name="文本框 36">
            <a:extLst>
              <a:ext uri="{FF2B5EF4-FFF2-40B4-BE49-F238E27FC236}">
                <a16:creationId xmlns:a16="http://schemas.microsoft.com/office/drawing/2014/main" id="{7AC4B595-A548-F2A2-DB8A-80338EA6A63A}"/>
              </a:ext>
            </a:extLst>
          </p:cNvPr>
          <p:cNvSpPr txBox="1"/>
          <p:nvPr/>
        </p:nvSpPr>
        <p:spPr>
          <a:xfrm>
            <a:off x="773775" y="1384734"/>
            <a:ext cx="10509273" cy="523220"/>
          </a:xfrm>
          <a:prstGeom prst="rect">
            <a:avLst/>
          </a:prstGeom>
          <a:noFill/>
        </p:spPr>
        <p:txBody>
          <a:bodyPr wrap="square" rtlCol="0">
            <a:spAutoFit/>
          </a:bodyPr>
          <a:lstStyle/>
          <a:p>
            <a:pPr algn="just"/>
            <a:r>
              <a:rPr lang="en-US" altLang="zh-CN" sz="1400" dirty="0">
                <a:latin typeface="Arial" panose="020B0604020202020204" pitchFamily="34" charset="0"/>
                <a:cs typeface="Arial" panose="020B0604020202020204" pitchFamily="34" charset="0"/>
              </a:rPr>
              <a:t>While reasoning LLMs (O3, R1, K2) excel in complex reasoning and general STEM tasks, the domain of Chemistry remains a notable challenge and has yet to be effectively integrated.</a:t>
            </a:r>
            <a:endParaRPr lang="en-US" altLang="zh-CN" sz="1400"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spTree>
    <p:extLst>
      <p:ext uri="{BB962C8B-B14F-4D97-AF65-F5344CB8AC3E}">
        <p14:creationId xmlns:p14="http://schemas.microsoft.com/office/powerpoint/2010/main" val="472314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F46F35-C87B-49A6-AF5A-A40F660F9BE5}"/>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5C67AC66-C133-D973-E1BE-2A04992A7476}"/>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3</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8DD0240B-EC4B-C1FD-E474-ADA3A9945819}"/>
              </a:ext>
            </a:extLst>
          </p:cNvPr>
          <p:cNvSpPr>
            <a:spLocks noGrp="1"/>
          </p:cNvSpPr>
          <p:nvPr>
            <p:ph type="title"/>
          </p:nvPr>
        </p:nvSpPr>
        <p:spPr>
          <a:xfrm>
            <a:off x="442912" y="317500"/>
            <a:ext cx="9158287" cy="503077"/>
          </a:xfrm>
        </p:spPr>
        <p:txBody>
          <a:bodyPr>
            <a:noAutofit/>
          </a:bodyPr>
          <a:lstStyle/>
          <a:p>
            <a:r>
              <a:rPr lang="en-US" altLang="zh-CN" sz="2000" dirty="0">
                <a:latin typeface="Times New Roman" panose="02020603050405020304"/>
                <a:ea typeface="华文中宋" panose="02010600040101010101" charset="-122"/>
              </a:rPr>
              <a:t>Beyond Chemical QA: Chemical Reasoning with Modular Chemical Operations</a:t>
            </a:r>
            <a:endParaRPr lang="zh-CN" sz="2000" dirty="0">
              <a:latin typeface="Times New Roman" panose="02020603050405020304"/>
              <a:ea typeface="华文中宋" panose="02010600040101010101" charset="-122"/>
            </a:endParaRPr>
          </a:p>
        </p:txBody>
      </p:sp>
      <p:sp>
        <p:nvSpPr>
          <p:cNvPr id="2" name="任意形状 12">
            <a:extLst>
              <a:ext uri="{FF2B5EF4-FFF2-40B4-BE49-F238E27FC236}">
                <a16:creationId xmlns:a16="http://schemas.microsoft.com/office/drawing/2014/main" id="{06528654-6780-422A-4691-E4751C3ABC3A}"/>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 name="任意形状 22">
            <a:extLst>
              <a:ext uri="{FF2B5EF4-FFF2-40B4-BE49-F238E27FC236}">
                <a16:creationId xmlns:a16="http://schemas.microsoft.com/office/drawing/2014/main" id="{D15F7926-A3C0-5A7D-4F1C-2A8AC10F42E4}"/>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0" name="矩形 9">
            <a:extLst>
              <a:ext uri="{FF2B5EF4-FFF2-40B4-BE49-F238E27FC236}">
                <a16:creationId xmlns:a16="http://schemas.microsoft.com/office/drawing/2014/main" id="{232EF2BC-4E4F-6495-3C84-2FC4E1AE963D}"/>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33A2C6B3-B2F1-5E92-3FFA-4B3B16D1F28E}"/>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69CD4B3C-D7B9-B583-B17F-72EA7BC67400}"/>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96DBEA43-782B-6AC4-9899-134D7434C354}"/>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4539E908-DECB-A3FB-C4BE-01CFCDB13853}"/>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3E4B0EE1-A040-A82C-43C9-63D8EF7240E8}"/>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DB9AC4DF-14A5-3428-E07B-9E9FDF2685ED}"/>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60EEDE64-53DB-EA92-C090-50A8E565ED4C}"/>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DF622169-9CC4-3930-83F8-FBE09CD42813}"/>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0" name="任意形状 13">
            <a:extLst>
              <a:ext uri="{FF2B5EF4-FFF2-40B4-BE49-F238E27FC236}">
                <a16:creationId xmlns:a16="http://schemas.microsoft.com/office/drawing/2014/main" id="{ED15ECAD-2E88-6850-1D16-56B03F160FA6}"/>
              </a:ext>
            </a:extLst>
          </p:cNvPr>
          <p:cNvSpPr/>
          <p:nvPr/>
        </p:nvSpPr>
        <p:spPr>
          <a:xfrm>
            <a:off x="831864" y="6551692"/>
            <a:ext cx="1684177" cy="122732"/>
          </a:xfrm>
          <a:custGeom>
            <a:avLst/>
            <a:gdLst/>
            <a:ahLst/>
            <a:cxnLst/>
            <a:rect l="l" t="t" r="r" b="b"/>
            <a:pathLst>
              <a:path w="2427703" h="176915">
                <a:moveTo>
                  <a:pt x="1040187" y="132473"/>
                </a:moveTo>
                <a:lnTo>
                  <a:pt x="1040187" y="162153"/>
                </a:lnTo>
                <a:lnTo>
                  <a:pt x="1090136" y="162153"/>
                </a:lnTo>
                <a:lnTo>
                  <a:pt x="1090136" y="132473"/>
                </a:lnTo>
                <a:close/>
                <a:moveTo>
                  <a:pt x="209340" y="113471"/>
                </a:moveTo>
                <a:cubicBezTo>
                  <a:pt x="211874" y="114195"/>
                  <a:pt x="214468" y="114979"/>
                  <a:pt x="217122" y="115824"/>
                </a:cubicBezTo>
                <a:cubicBezTo>
                  <a:pt x="219415" y="116548"/>
                  <a:pt x="221888" y="117422"/>
                  <a:pt x="224542" y="118448"/>
                </a:cubicBezTo>
                <a:cubicBezTo>
                  <a:pt x="227197" y="119473"/>
                  <a:pt x="229730" y="120589"/>
                  <a:pt x="232143" y="121796"/>
                </a:cubicBezTo>
                <a:lnTo>
                  <a:pt x="231781" y="122882"/>
                </a:lnTo>
                <a:lnTo>
                  <a:pt x="227619" y="122882"/>
                </a:lnTo>
                <a:cubicBezTo>
                  <a:pt x="224241" y="128673"/>
                  <a:pt x="220681" y="133740"/>
                  <a:pt x="216941" y="138084"/>
                </a:cubicBezTo>
                <a:cubicBezTo>
                  <a:pt x="213201" y="142427"/>
                  <a:pt x="209461" y="146197"/>
                  <a:pt x="205721" y="149395"/>
                </a:cubicBezTo>
                <a:cubicBezTo>
                  <a:pt x="201981" y="152592"/>
                  <a:pt x="198331" y="155306"/>
                  <a:pt x="194772" y="157538"/>
                </a:cubicBezTo>
                <a:cubicBezTo>
                  <a:pt x="191213" y="159770"/>
                  <a:pt x="187925" y="161671"/>
                  <a:pt x="184909" y="163239"/>
                </a:cubicBezTo>
                <a:lnTo>
                  <a:pt x="184366" y="163058"/>
                </a:lnTo>
                <a:cubicBezTo>
                  <a:pt x="188830" y="156181"/>
                  <a:pt x="192630" y="149756"/>
                  <a:pt x="195767" y="143784"/>
                </a:cubicBezTo>
                <a:cubicBezTo>
                  <a:pt x="198904" y="137812"/>
                  <a:pt x="201498" y="132534"/>
                  <a:pt x="203549" y="127949"/>
                </a:cubicBezTo>
                <a:cubicBezTo>
                  <a:pt x="205841" y="122640"/>
                  <a:pt x="207772" y="117814"/>
                  <a:pt x="209340" y="113471"/>
                </a:cubicBezTo>
                <a:close/>
                <a:moveTo>
                  <a:pt x="266347" y="112385"/>
                </a:moveTo>
                <a:cubicBezTo>
                  <a:pt x="271053" y="114798"/>
                  <a:pt x="275698" y="117573"/>
                  <a:pt x="280283" y="120710"/>
                </a:cubicBezTo>
                <a:cubicBezTo>
                  <a:pt x="284143" y="123364"/>
                  <a:pt x="288215" y="126592"/>
                  <a:pt x="292498" y="130392"/>
                </a:cubicBezTo>
                <a:cubicBezTo>
                  <a:pt x="296781" y="134193"/>
                  <a:pt x="300552" y="138385"/>
                  <a:pt x="303809" y="142970"/>
                </a:cubicBezTo>
                <a:cubicBezTo>
                  <a:pt x="302482" y="145142"/>
                  <a:pt x="301095" y="147313"/>
                  <a:pt x="299647" y="149485"/>
                </a:cubicBezTo>
                <a:cubicBezTo>
                  <a:pt x="298320" y="151295"/>
                  <a:pt x="296751" y="153195"/>
                  <a:pt x="294941" y="155186"/>
                </a:cubicBezTo>
                <a:cubicBezTo>
                  <a:pt x="293132" y="157176"/>
                  <a:pt x="291081" y="158835"/>
                  <a:pt x="288788" y="160163"/>
                </a:cubicBezTo>
                <a:cubicBezTo>
                  <a:pt x="286375" y="154130"/>
                  <a:pt x="283842" y="148278"/>
                  <a:pt x="281187" y="142608"/>
                </a:cubicBezTo>
                <a:cubicBezTo>
                  <a:pt x="278533" y="136937"/>
                  <a:pt x="276060" y="131870"/>
                  <a:pt x="273767" y="127406"/>
                </a:cubicBezTo>
                <a:cubicBezTo>
                  <a:pt x="271113" y="122218"/>
                  <a:pt x="268459" y="117332"/>
                  <a:pt x="265805" y="112747"/>
                </a:cubicBezTo>
                <a:close/>
                <a:moveTo>
                  <a:pt x="1040187" y="101527"/>
                </a:moveTo>
                <a:lnTo>
                  <a:pt x="1040187" y="130664"/>
                </a:lnTo>
                <a:lnTo>
                  <a:pt x="1090136" y="130664"/>
                </a:lnTo>
                <a:lnTo>
                  <a:pt x="1090136" y="101527"/>
                </a:lnTo>
                <a:close/>
                <a:moveTo>
                  <a:pt x="870480" y="100622"/>
                </a:moveTo>
                <a:lnTo>
                  <a:pt x="859441" y="126682"/>
                </a:lnTo>
                <a:lnTo>
                  <a:pt x="872290" y="127949"/>
                </a:lnTo>
                <a:cubicBezTo>
                  <a:pt x="874703" y="123968"/>
                  <a:pt x="876784" y="119715"/>
                  <a:pt x="878533" y="115190"/>
                </a:cubicBezTo>
                <a:cubicBezTo>
                  <a:pt x="880283" y="110666"/>
                  <a:pt x="881821" y="105810"/>
                  <a:pt x="883148" y="100622"/>
                </a:cubicBezTo>
                <a:close/>
                <a:moveTo>
                  <a:pt x="239382" y="98812"/>
                </a:moveTo>
                <a:cubicBezTo>
                  <a:pt x="242157" y="99053"/>
                  <a:pt x="244992" y="99295"/>
                  <a:pt x="247888" y="99536"/>
                </a:cubicBezTo>
                <a:cubicBezTo>
                  <a:pt x="250301" y="99777"/>
                  <a:pt x="252865" y="100018"/>
                  <a:pt x="255579" y="100260"/>
                </a:cubicBezTo>
                <a:cubicBezTo>
                  <a:pt x="258294" y="100501"/>
                  <a:pt x="260737" y="100803"/>
                  <a:pt x="262909" y="101165"/>
                </a:cubicBezTo>
                <a:lnTo>
                  <a:pt x="262909" y="102612"/>
                </a:lnTo>
                <a:lnTo>
                  <a:pt x="258928" y="103698"/>
                </a:lnTo>
                <a:lnTo>
                  <a:pt x="258928" y="149847"/>
                </a:lnTo>
                <a:cubicBezTo>
                  <a:pt x="258928" y="152139"/>
                  <a:pt x="258596" y="154492"/>
                  <a:pt x="257932" y="156905"/>
                </a:cubicBezTo>
                <a:cubicBezTo>
                  <a:pt x="257268" y="159318"/>
                  <a:pt x="256303" y="161580"/>
                  <a:pt x="255037" y="163692"/>
                </a:cubicBezTo>
                <a:cubicBezTo>
                  <a:pt x="253770" y="165803"/>
                  <a:pt x="252201" y="167703"/>
                  <a:pt x="250331" y="169392"/>
                </a:cubicBezTo>
                <a:cubicBezTo>
                  <a:pt x="248461" y="171081"/>
                  <a:pt x="246380" y="172408"/>
                  <a:pt x="244088" y="173374"/>
                </a:cubicBezTo>
                <a:cubicBezTo>
                  <a:pt x="240951" y="174701"/>
                  <a:pt x="238176" y="174882"/>
                  <a:pt x="235763" y="173917"/>
                </a:cubicBezTo>
                <a:cubicBezTo>
                  <a:pt x="233350" y="172951"/>
                  <a:pt x="232143" y="170538"/>
                  <a:pt x="232143" y="166678"/>
                </a:cubicBezTo>
                <a:cubicBezTo>
                  <a:pt x="232143" y="164989"/>
                  <a:pt x="231751" y="163631"/>
                  <a:pt x="230967" y="162606"/>
                </a:cubicBezTo>
                <a:cubicBezTo>
                  <a:pt x="230183" y="161580"/>
                  <a:pt x="228946" y="160645"/>
                  <a:pt x="227257" y="159801"/>
                </a:cubicBezTo>
                <a:cubicBezTo>
                  <a:pt x="226412" y="159439"/>
                  <a:pt x="225145" y="158956"/>
                  <a:pt x="223456" y="158353"/>
                </a:cubicBezTo>
                <a:cubicBezTo>
                  <a:pt x="221767" y="157750"/>
                  <a:pt x="220018" y="157146"/>
                  <a:pt x="218208" y="156543"/>
                </a:cubicBezTo>
                <a:cubicBezTo>
                  <a:pt x="216036" y="155940"/>
                  <a:pt x="213744" y="155216"/>
                  <a:pt x="211331" y="154371"/>
                </a:cubicBezTo>
                <a:lnTo>
                  <a:pt x="211150" y="153466"/>
                </a:lnTo>
                <a:cubicBezTo>
                  <a:pt x="213804" y="153587"/>
                  <a:pt x="216338" y="153647"/>
                  <a:pt x="218751" y="153647"/>
                </a:cubicBezTo>
                <a:cubicBezTo>
                  <a:pt x="220802" y="153768"/>
                  <a:pt x="222974" y="153828"/>
                  <a:pt x="225266" y="153828"/>
                </a:cubicBezTo>
                <a:cubicBezTo>
                  <a:pt x="227558" y="153828"/>
                  <a:pt x="229489" y="153828"/>
                  <a:pt x="231057" y="153828"/>
                </a:cubicBezTo>
                <a:cubicBezTo>
                  <a:pt x="232988" y="153828"/>
                  <a:pt x="234526" y="153497"/>
                  <a:pt x="235672" y="152833"/>
                </a:cubicBezTo>
                <a:cubicBezTo>
                  <a:pt x="236818" y="152169"/>
                  <a:pt x="237663" y="151265"/>
                  <a:pt x="238206" y="150118"/>
                </a:cubicBezTo>
                <a:cubicBezTo>
                  <a:pt x="238749" y="148972"/>
                  <a:pt x="239081" y="147675"/>
                  <a:pt x="239201" y="146227"/>
                </a:cubicBezTo>
                <a:cubicBezTo>
                  <a:pt x="239322" y="144780"/>
                  <a:pt x="239382" y="143272"/>
                  <a:pt x="239382" y="141703"/>
                </a:cubicBezTo>
                <a:close/>
                <a:moveTo>
                  <a:pt x="1020823" y="95735"/>
                </a:moveTo>
                <a:cubicBezTo>
                  <a:pt x="1023236" y="95977"/>
                  <a:pt x="1025709" y="96339"/>
                  <a:pt x="1028243" y="96821"/>
                </a:cubicBezTo>
                <a:cubicBezTo>
                  <a:pt x="1030414" y="97183"/>
                  <a:pt x="1032797" y="97605"/>
                  <a:pt x="1035391" y="98088"/>
                </a:cubicBezTo>
                <a:cubicBezTo>
                  <a:pt x="1037985" y="98571"/>
                  <a:pt x="1040489" y="99114"/>
                  <a:pt x="1042901" y="99717"/>
                </a:cubicBezTo>
                <a:lnTo>
                  <a:pt x="1086698" y="99717"/>
                </a:lnTo>
                <a:cubicBezTo>
                  <a:pt x="1088025" y="99717"/>
                  <a:pt x="1089231" y="99053"/>
                  <a:pt x="1090317" y="97726"/>
                </a:cubicBezTo>
                <a:cubicBezTo>
                  <a:pt x="1090800" y="97244"/>
                  <a:pt x="1091222" y="96580"/>
                  <a:pt x="1091584" y="95735"/>
                </a:cubicBezTo>
                <a:lnTo>
                  <a:pt x="1099185" y="97002"/>
                </a:lnTo>
                <a:cubicBezTo>
                  <a:pt x="1101236" y="97364"/>
                  <a:pt x="1103468" y="97817"/>
                  <a:pt x="1105881" y="98360"/>
                </a:cubicBezTo>
                <a:cubicBezTo>
                  <a:pt x="1108294" y="98902"/>
                  <a:pt x="1110405" y="99476"/>
                  <a:pt x="1112215" y="100079"/>
                </a:cubicBezTo>
                <a:cubicBezTo>
                  <a:pt x="1111853" y="101527"/>
                  <a:pt x="1111491" y="102914"/>
                  <a:pt x="1111129" y="104241"/>
                </a:cubicBezTo>
                <a:cubicBezTo>
                  <a:pt x="1110888" y="105568"/>
                  <a:pt x="1110646" y="106956"/>
                  <a:pt x="1110405" y="108404"/>
                </a:cubicBezTo>
                <a:cubicBezTo>
                  <a:pt x="1110164" y="109851"/>
                  <a:pt x="1110043" y="111239"/>
                  <a:pt x="1110043" y="112566"/>
                </a:cubicBezTo>
                <a:lnTo>
                  <a:pt x="1110043" y="174098"/>
                </a:lnTo>
                <a:cubicBezTo>
                  <a:pt x="1106665" y="174580"/>
                  <a:pt x="1103528" y="174942"/>
                  <a:pt x="1100633" y="175183"/>
                </a:cubicBezTo>
                <a:cubicBezTo>
                  <a:pt x="1098219" y="175425"/>
                  <a:pt x="1095927" y="175576"/>
                  <a:pt x="1093756" y="175636"/>
                </a:cubicBezTo>
                <a:cubicBezTo>
                  <a:pt x="1091584" y="175696"/>
                  <a:pt x="1090377" y="175545"/>
                  <a:pt x="1090136" y="175183"/>
                </a:cubicBezTo>
                <a:lnTo>
                  <a:pt x="1090136" y="163963"/>
                </a:lnTo>
                <a:lnTo>
                  <a:pt x="1040187" y="163963"/>
                </a:lnTo>
                <a:lnTo>
                  <a:pt x="1040187" y="175364"/>
                </a:lnTo>
                <a:cubicBezTo>
                  <a:pt x="1036809" y="175847"/>
                  <a:pt x="1033732" y="176209"/>
                  <a:pt x="1030957" y="176450"/>
                </a:cubicBezTo>
                <a:cubicBezTo>
                  <a:pt x="1028544" y="176692"/>
                  <a:pt x="1026312" y="176842"/>
                  <a:pt x="1024261" y="176903"/>
                </a:cubicBezTo>
                <a:cubicBezTo>
                  <a:pt x="1022210" y="176963"/>
                  <a:pt x="1021064" y="176812"/>
                  <a:pt x="1020823" y="176450"/>
                </a:cubicBezTo>
                <a:close/>
                <a:moveTo>
                  <a:pt x="858355" y="81619"/>
                </a:moveTo>
                <a:cubicBezTo>
                  <a:pt x="861130" y="82102"/>
                  <a:pt x="863844" y="82585"/>
                  <a:pt x="866499" y="83067"/>
                </a:cubicBezTo>
                <a:cubicBezTo>
                  <a:pt x="868791" y="83550"/>
                  <a:pt x="871174" y="84153"/>
                  <a:pt x="873647" y="84877"/>
                </a:cubicBezTo>
                <a:cubicBezTo>
                  <a:pt x="876120" y="85601"/>
                  <a:pt x="878383" y="86445"/>
                  <a:pt x="880434" y="87411"/>
                </a:cubicBezTo>
                <a:lnTo>
                  <a:pt x="879891" y="88496"/>
                </a:lnTo>
                <a:lnTo>
                  <a:pt x="875366" y="88858"/>
                </a:lnTo>
                <a:lnTo>
                  <a:pt x="871204" y="98812"/>
                </a:lnTo>
                <a:lnTo>
                  <a:pt x="880615" y="98812"/>
                </a:lnTo>
                <a:cubicBezTo>
                  <a:pt x="881821" y="98812"/>
                  <a:pt x="882847" y="98269"/>
                  <a:pt x="883691" y="97183"/>
                </a:cubicBezTo>
                <a:cubicBezTo>
                  <a:pt x="884174" y="96701"/>
                  <a:pt x="884536" y="96097"/>
                  <a:pt x="884777" y="95373"/>
                </a:cubicBezTo>
                <a:cubicBezTo>
                  <a:pt x="887311" y="96218"/>
                  <a:pt x="889844" y="97002"/>
                  <a:pt x="892378" y="97726"/>
                </a:cubicBezTo>
                <a:cubicBezTo>
                  <a:pt x="894429" y="98450"/>
                  <a:pt x="896631" y="99204"/>
                  <a:pt x="898984" y="99988"/>
                </a:cubicBezTo>
                <a:cubicBezTo>
                  <a:pt x="901336" y="100773"/>
                  <a:pt x="903357" y="101587"/>
                  <a:pt x="905046" y="102431"/>
                </a:cubicBezTo>
                <a:cubicBezTo>
                  <a:pt x="904443" y="103155"/>
                  <a:pt x="903900" y="103819"/>
                  <a:pt x="903417" y="104422"/>
                </a:cubicBezTo>
                <a:cubicBezTo>
                  <a:pt x="902935" y="105025"/>
                  <a:pt x="902482" y="105629"/>
                  <a:pt x="902060" y="106232"/>
                </a:cubicBezTo>
                <a:cubicBezTo>
                  <a:pt x="901638" y="106835"/>
                  <a:pt x="901366" y="107378"/>
                  <a:pt x="901246" y="107861"/>
                </a:cubicBezTo>
                <a:cubicBezTo>
                  <a:pt x="899798" y="112445"/>
                  <a:pt x="898230" y="116638"/>
                  <a:pt x="896540" y="120439"/>
                </a:cubicBezTo>
                <a:cubicBezTo>
                  <a:pt x="894851" y="124239"/>
                  <a:pt x="892981" y="127828"/>
                  <a:pt x="890930" y="131207"/>
                </a:cubicBezTo>
                <a:cubicBezTo>
                  <a:pt x="893826" y="131930"/>
                  <a:pt x="896601" y="132745"/>
                  <a:pt x="899255" y="133650"/>
                </a:cubicBezTo>
                <a:cubicBezTo>
                  <a:pt x="901909" y="134555"/>
                  <a:pt x="904262" y="135550"/>
                  <a:pt x="906313" y="136636"/>
                </a:cubicBezTo>
                <a:cubicBezTo>
                  <a:pt x="905951" y="138807"/>
                  <a:pt x="905468" y="140979"/>
                  <a:pt x="904865" y="143151"/>
                </a:cubicBezTo>
                <a:cubicBezTo>
                  <a:pt x="904262" y="145081"/>
                  <a:pt x="903568" y="147193"/>
                  <a:pt x="902784" y="149485"/>
                </a:cubicBezTo>
                <a:cubicBezTo>
                  <a:pt x="902000" y="151777"/>
                  <a:pt x="900944" y="154070"/>
                  <a:pt x="899617" y="156362"/>
                </a:cubicBezTo>
                <a:cubicBezTo>
                  <a:pt x="896601" y="154190"/>
                  <a:pt x="893554" y="152079"/>
                  <a:pt x="890478" y="150028"/>
                </a:cubicBezTo>
                <a:cubicBezTo>
                  <a:pt x="887401" y="147977"/>
                  <a:pt x="884355" y="145986"/>
                  <a:pt x="881339" y="144056"/>
                </a:cubicBezTo>
                <a:cubicBezTo>
                  <a:pt x="874824" y="150933"/>
                  <a:pt x="867162" y="156634"/>
                  <a:pt x="858355" y="161158"/>
                </a:cubicBezTo>
                <a:cubicBezTo>
                  <a:pt x="849547" y="165682"/>
                  <a:pt x="839473" y="169573"/>
                  <a:pt x="828132" y="172831"/>
                </a:cubicBezTo>
                <a:lnTo>
                  <a:pt x="827408" y="172650"/>
                </a:lnTo>
                <a:cubicBezTo>
                  <a:pt x="836216" y="166255"/>
                  <a:pt x="843907" y="160132"/>
                  <a:pt x="850482" y="154281"/>
                </a:cubicBezTo>
                <a:cubicBezTo>
                  <a:pt x="857058" y="148429"/>
                  <a:pt x="862698" y="142186"/>
                  <a:pt x="867403" y="135550"/>
                </a:cubicBezTo>
                <a:lnTo>
                  <a:pt x="858174" y="130121"/>
                </a:lnTo>
                <a:lnTo>
                  <a:pt x="856002" y="135188"/>
                </a:lnTo>
                <a:cubicBezTo>
                  <a:pt x="854313" y="134826"/>
                  <a:pt x="852563" y="134343"/>
                  <a:pt x="850754" y="133740"/>
                </a:cubicBezTo>
                <a:cubicBezTo>
                  <a:pt x="849065" y="133137"/>
                  <a:pt x="847225" y="132383"/>
                  <a:pt x="845234" y="131478"/>
                </a:cubicBezTo>
                <a:cubicBezTo>
                  <a:pt x="843243" y="130573"/>
                  <a:pt x="841222" y="129336"/>
                  <a:pt x="839171" y="127768"/>
                </a:cubicBezTo>
                <a:lnTo>
                  <a:pt x="850392" y="100622"/>
                </a:lnTo>
                <a:lnTo>
                  <a:pt x="830846" y="100622"/>
                </a:lnTo>
                <a:lnTo>
                  <a:pt x="830123" y="98812"/>
                </a:lnTo>
                <a:lnTo>
                  <a:pt x="851116" y="98812"/>
                </a:lnTo>
                <a:close/>
                <a:moveTo>
                  <a:pt x="768458" y="80172"/>
                </a:moveTo>
                <a:lnTo>
                  <a:pt x="768458" y="116005"/>
                </a:lnTo>
                <a:lnTo>
                  <a:pt x="778773" y="116005"/>
                </a:lnTo>
                <a:lnTo>
                  <a:pt x="778773" y="80172"/>
                </a:lnTo>
                <a:close/>
                <a:moveTo>
                  <a:pt x="740769" y="80172"/>
                </a:moveTo>
                <a:lnTo>
                  <a:pt x="740769" y="116005"/>
                </a:lnTo>
                <a:lnTo>
                  <a:pt x="751084" y="116005"/>
                </a:lnTo>
                <a:lnTo>
                  <a:pt x="751084" y="80172"/>
                </a:lnTo>
                <a:close/>
                <a:moveTo>
                  <a:pt x="1573130" y="76733"/>
                </a:moveTo>
                <a:cubicBezTo>
                  <a:pt x="1575784" y="77698"/>
                  <a:pt x="1578499" y="78844"/>
                  <a:pt x="1581274" y="80172"/>
                </a:cubicBezTo>
                <a:cubicBezTo>
                  <a:pt x="1583687" y="81257"/>
                  <a:pt x="1586220" y="82524"/>
                  <a:pt x="1588875" y="83972"/>
                </a:cubicBezTo>
                <a:cubicBezTo>
                  <a:pt x="1591529" y="85420"/>
                  <a:pt x="1593942" y="86928"/>
                  <a:pt x="1596114" y="88496"/>
                </a:cubicBezTo>
                <a:lnTo>
                  <a:pt x="1595571" y="89401"/>
                </a:lnTo>
                <a:lnTo>
                  <a:pt x="1590865" y="88677"/>
                </a:lnTo>
                <a:cubicBezTo>
                  <a:pt x="1587366" y="96278"/>
                  <a:pt x="1583928" y="103125"/>
                  <a:pt x="1580550" y="109218"/>
                </a:cubicBezTo>
                <a:cubicBezTo>
                  <a:pt x="1577171" y="115311"/>
                  <a:pt x="1573492" y="120951"/>
                  <a:pt x="1569510" y="126139"/>
                </a:cubicBezTo>
                <a:cubicBezTo>
                  <a:pt x="1578559" y="132292"/>
                  <a:pt x="1587879" y="137179"/>
                  <a:pt x="1597471" y="140798"/>
                </a:cubicBezTo>
                <a:cubicBezTo>
                  <a:pt x="1607063" y="144418"/>
                  <a:pt x="1616745" y="147675"/>
                  <a:pt x="1626517" y="150571"/>
                </a:cubicBezTo>
                <a:lnTo>
                  <a:pt x="1626517" y="150933"/>
                </a:lnTo>
                <a:cubicBezTo>
                  <a:pt x="1625552" y="152139"/>
                  <a:pt x="1624587" y="153527"/>
                  <a:pt x="1623622" y="155095"/>
                </a:cubicBezTo>
                <a:cubicBezTo>
                  <a:pt x="1622657" y="156422"/>
                  <a:pt x="1621661" y="158051"/>
                  <a:pt x="1620636" y="159982"/>
                </a:cubicBezTo>
                <a:cubicBezTo>
                  <a:pt x="1619610" y="161912"/>
                  <a:pt x="1618615" y="164084"/>
                  <a:pt x="1617650" y="166497"/>
                </a:cubicBezTo>
                <a:cubicBezTo>
                  <a:pt x="1617046" y="167944"/>
                  <a:pt x="1616021" y="168940"/>
                  <a:pt x="1614573" y="169483"/>
                </a:cubicBezTo>
                <a:cubicBezTo>
                  <a:pt x="1613125" y="170026"/>
                  <a:pt x="1611255" y="169935"/>
                  <a:pt x="1608963" y="169211"/>
                </a:cubicBezTo>
                <a:cubicBezTo>
                  <a:pt x="1599190" y="165712"/>
                  <a:pt x="1590081" y="161580"/>
                  <a:pt x="1581636" y="156814"/>
                </a:cubicBezTo>
                <a:cubicBezTo>
                  <a:pt x="1573190" y="152049"/>
                  <a:pt x="1565408" y="145926"/>
                  <a:pt x="1558290" y="138446"/>
                </a:cubicBezTo>
                <a:cubicBezTo>
                  <a:pt x="1554429" y="142065"/>
                  <a:pt x="1550146" y="145443"/>
                  <a:pt x="1545441" y="148580"/>
                </a:cubicBezTo>
                <a:cubicBezTo>
                  <a:pt x="1540735" y="151717"/>
                  <a:pt x="1535427" y="154733"/>
                  <a:pt x="1529515" y="157629"/>
                </a:cubicBezTo>
                <a:cubicBezTo>
                  <a:pt x="1523603" y="160524"/>
                  <a:pt x="1517088" y="163330"/>
                  <a:pt x="1509969" y="166044"/>
                </a:cubicBezTo>
                <a:cubicBezTo>
                  <a:pt x="1502851" y="168759"/>
                  <a:pt x="1494888" y="171443"/>
                  <a:pt x="1486081" y="174098"/>
                </a:cubicBezTo>
                <a:lnTo>
                  <a:pt x="1485357" y="173555"/>
                </a:lnTo>
                <a:cubicBezTo>
                  <a:pt x="1492475" y="169453"/>
                  <a:pt x="1499051" y="165471"/>
                  <a:pt x="1505083" y="161610"/>
                </a:cubicBezTo>
                <a:cubicBezTo>
                  <a:pt x="1511116" y="157750"/>
                  <a:pt x="1516666" y="153859"/>
                  <a:pt x="1521733" y="149937"/>
                </a:cubicBezTo>
                <a:cubicBezTo>
                  <a:pt x="1526800" y="146016"/>
                  <a:pt x="1531475" y="142005"/>
                  <a:pt x="1535758" y="137903"/>
                </a:cubicBezTo>
                <a:cubicBezTo>
                  <a:pt x="1540041" y="133800"/>
                  <a:pt x="1543993" y="129457"/>
                  <a:pt x="1547612" y="124872"/>
                </a:cubicBezTo>
                <a:cubicBezTo>
                  <a:pt x="1543751" y="119202"/>
                  <a:pt x="1540222" y="112868"/>
                  <a:pt x="1537025" y="105870"/>
                </a:cubicBezTo>
                <a:cubicBezTo>
                  <a:pt x="1533828" y="98872"/>
                  <a:pt x="1530842" y="90970"/>
                  <a:pt x="1528067" y="82162"/>
                </a:cubicBezTo>
                <a:lnTo>
                  <a:pt x="1530420" y="81981"/>
                </a:lnTo>
                <a:cubicBezTo>
                  <a:pt x="1534160" y="88858"/>
                  <a:pt x="1538081" y="94951"/>
                  <a:pt x="1542183" y="100260"/>
                </a:cubicBezTo>
                <a:cubicBezTo>
                  <a:pt x="1546285" y="105568"/>
                  <a:pt x="1550568" y="110334"/>
                  <a:pt x="1555032" y="114557"/>
                </a:cubicBezTo>
                <a:cubicBezTo>
                  <a:pt x="1561789" y="104060"/>
                  <a:pt x="1567821" y="91452"/>
                  <a:pt x="1573130" y="76733"/>
                </a:cubicBezTo>
                <a:close/>
                <a:moveTo>
                  <a:pt x="44339" y="75466"/>
                </a:moveTo>
                <a:lnTo>
                  <a:pt x="44882" y="75828"/>
                </a:lnTo>
                <a:cubicBezTo>
                  <a:pt x="44520" y="85963"/>
                  <a:pt x="43615" y="96459"/>
                  <a:pt x="42167" y="107318"/>
                </a:cubicBezTo>
                <a:cubicBezTo>
                  <a:pt x="40840" y="116608"/>
                  <a:pt x="38849" y="126833"/>
                  <a:pt x="36195" y="137993"/>
                </a:cubicBezTo>
                <a:cubicBezTo>
                  <a:pt x="33541" y="149153"/>
                  <a:pt x="29861" y="160102"/>
                  <a:pt x="25155" y="170840"/>
                </a:cubicBezTo>
                <a:lnTo>
                  <a:pt x="5610" y="156905"/>
                </a:lnTo>
                <a:cubicBezTo>
                  <a:pt x="11522" y="147736"/>
                  <a:pt x="16861" y="138355"/>
                  <a:pt x="21626" y="128763"/>
                </a:cubicBezTo>
                <a:cubicBezTo>
                  <a:pt x="26392" y="119172"/>
                  <a:pt x="30464" y="110394"/>
                  <a:pt x="33842" y="102431"/>
                </a:cubicBezTo>
                <a:cubicBezTo>
                  <a:pt x="37824" y="93141"/>
                  <a:pt x="41323" y="84153"/>
                  <a:pt x="44339" y="75466"/>
                </a:cubicBezTo>
                <a:close/>
                <a:moveTo>
                  <a:pt x="1881483" y="74239"/>
                </a:moveTo>
                <a:cubicBezTo>
                  <a:pt x="1885371" y="74239"/>
                  <a:pt x="1888699" y="75623"/>
                  <a:pt x="1891468" y="78392"/>
                </a:cubicBezTo>
                <a:cubicBezTo>
                  <a:pt x="1894237" y="81161"/>
                  <a:pt x="1895621" y="84490"/>
                  <a:pt x="1895621" y="88378"/>
                </a:cubicBezTo>
                <a:cubicBezTo>
                  <a:pt x="1895621" y="92266"/>
                  <a:pt x="1894237" y="95594"/>
                  <a:pt x="1891468" y="98363"/>
                </a:cubicBezTo>
                <a:cubicBezTo>
                  <a:pt x="1888699" y="101132"/>
                  <a:pt x="1885371" y="102516"/>
                  <a:pt x="1881483" y="102516"/>
                </a:cubicBezTo>
                <a:cubicBezTo>
                  <a:pt x="1877595" y="102516"/>
                  <a:pt x="1874266" y="101132"/>
                  <a:pt x="1871497" y="98363"/>
                </a:cubicBezTo>
                <a:cubicBezTo>
                  <a:pt x="1868728" y="95594"/>
                  <a:pt x="1867344" y="92266"/>
                  <a:pt x="1867344" y="88378"/>
                </a:cubicBezTo>
                <a:cubicBezTo>
                  <a:pt x="1867344" y="84490"/>
                  <a:pt x="1868728" y="81161"/>
                  <a:pt x="1871497" y="78392"/>
                </a:cubicBezTo>
                <a:cubicBezTo>
                  <a:pt x="1874266" y="75623"/>
                  <a:pt x="1877595" y="74239"/>
                  <a:pt x="1881483" y="74239"/>
                </a:cubicBezTo>
                <a:close/>
                <a:moveTo>
                  <a:pt x="1233783" y="74239"/>
                </a:moveTo>
                <a:cubicBezTo>
                  <a:pt x="1237671" y="74239"/>
                  <a:pt x="1240999" y="75623"/>
                  <a:pt x="1243768" y="78392"/>
                </a:cubicBezTo>
                <a:cubicBezTo>
                  <a:pt x="1246537" y="81161"/>
                  <a:pt x="1247921" y="84490"/>
                  <a:pt x="1247921" y="88378"/>
                </a:cubicBezTo>
                <a:cubicBezTo>
                  <a:pt x="1247921" y="92266"/>
                  <a:pt x="1246537" y="95594"/>
                  <a:pt x="1243768" y="98363"/>
                </a:cubicBezTo>
                <a:cubicBezTo>
                  <a:pt x="1240999" y="101132"/>
                  <a:pt x="1237671" y="102516"/>
                  <a:pt x="1233783" y="102516"/>
                </a:cubicBezTo>
                <a:cubicBezTo>
                  <a:pt x="1229894" y="102516"/>
                  <a:pt x="1226566" y="101132"/>
                  <a:pt x="1223797" y="98363"/>
                </a:cubicBezTo>
                <a:cubicBezTo>
                  <a:pt x="1221028" y="95594"/>
                  <a:pt x="1219644" y="92266"/>
                  <a:pt x="1219644" y="88378"/>
                </a:cubicBezTo>
                <a:cubicBezTo>
                  <a:pt x="1219644" y="84490"/>
                  <a:pt x="1221028" y="81161"/>
                  <a:pt x="1223797" y="78392"/>
                </a:cubicBezTo>
                <a:cubicBezTo>
                  <a:pt x="1226566" y="75623"/>
                  <a:pt x="1229894" y="74239"/>
                  <a:pt x="1233783" y="74239"/>
                </a:cubicBezTo>
                <a:close/>
                <a:moveTo>
                  <a:pt x="567033" y="74239"/>
                </a:moveTo>
                <a:cubicBezTo>
                  <a:pt x="570921" y="74239"/>
                  <a:pt x="574249" y="75623"/>
                  <a:pt x="577018" y="78392"/>
                </a:cubicBezTo>
                <a:cubicBezTo>
                  <a:pt x="579787" y="81161"/>
                  <a:pt x="581171" y="84490"/>
                  <a:pt x="581171" y="88378"/>
                </a:cubicBezTo>
                <a:cubicBezTo>
                  <a:pt x="581171" y="92266"/>
                  <a:pt x="579787" y="95594"/>
                  <a:pt x="577018" y="98363"/>
                </a:cubicBezTo>
                <a:cubicBezTo>
                  <a:pt x="574249" y="101132"/>
                  <a:pt x="570921" y="102516"/>
                  <a:pt x="567033" y="102516"/>
                </a:cubicBezTo>
                <a:cubicBezTo>
                  <a:pt x="563145" y="102516"/>
                  <a:pt x="559816" y="101132"/>
                  <a:pt x="557047" y="98363"/>
                </a:cubicBezTo>
                <a:cubicBezTo>
                  <a:pt x="554278" y="95594"/>
                  <a:pt x="552894" y="92266"/>
                  <a:pt x="552894" y="88378"/>
                </a:cubicBezTo>
                <a:cubicBezTo>
                  <a:pt x="552894" y="84490"/>
                  <a:pt x="554278" y="81161"/>
                  <a:pt x="557047" y="78392"/>
                </a:cubicBezTo>
                <a:cubicBezTo>
                  <a:pt x="559816" y="75623"/>
                  <a:pt x="563145" y="74239"/>
                  <a:pt x="567033" y="74239"/>
                </a:cubicBezTo>
                <a:close/>
                <a:moveTo>
                  <a:pt x="224180" y="70942"/>
                </a:moveTo>
                <a:lnTo>
                  <a:pt x="224180" y="93383"/>
                </a:lnTo>
                <a:lnTo>
                  <a:pt x="270872" y="93383"/>
                </a:lnTo>
                <a:lnTo>
                  <a:pt x="270872" y="70942"/>
                </a:lnTo>
                <a:close/>
                <a:moveTo>
                  <a:pt x="2005517" y="66417"/>
                </a:moveTo>
                <a:lnTo>
                  <a:pt x="2005517" y="109490"/>
                </a:lnTo>
                <a:lnTo>
                  <a:pt x="2017823" y="109490"/>
                </a:lnTo>
                <a:cubicBezTo>
                  <a:pt x="2019874" y="109490"/>
                  <a:pt x="2021503" y="109188"/>
                  <a:pt x="2022710" y="108585"/>
                </a:cubicBezTo>
                <a:cubicBezTo>
                  <a:pt x="2023916" y="107981"/>
                  <a:pt x="2024791" y="107107"/>
                  <a:pt x="2025334" y="105961"/>
                </a:cubicBezTo>
                <a:cubicBezTo>
                  <a:pt x="2025877" y="104814"/>
                  <a:pt x="2026209" y="103517"/>
                  <a:pt x="2026329" y="102070"/>
                </a:cubicBezTo>
                <a:cubicBezTo>
                  <a:pt x="2026450" y="100622"/>
                  <a:pt x="2026510" y="99053"/>
                  <a:pt x="2026510" y="97364"/>
                </a:cubicBezTo>
                <a:lnTo>
                  <a:pt x="2026510" y="66417"/>
                </a:lnTo>
                <a:close/>
                <a:moveTo>
                  <a:pt x="82525" y="53749"/>
                </a:moveTo>
                <a:cubicBezTo>
                  <a:pt x="85179" y="53870"/>
                  <a:pt x="87833" y="54051"/>
                  <a:pt x="90487" y="54292"/>
                </a:cubicBezTo>
                <a:cubicBezTo>
                  <a:pt x="92780" y="54533"/>
                  <a:pt x="95283" y="54775"/>
                  <a:pt x="97998" y="55016"/>
                </a:cubicBezTo>
                <a:cubicBezTo>
                  <a:pt x="100712" y="55257"/>
                  <a:pt x="103276" y="55619"/>
                  <a:pt x="105689" y="56102"/>
                </a:cubicBezTo>
                <a:lnTo>
                  <a:pt x="105689" y="57369"/>
                </a:lnTo>
                <a:lnTo>
                  <a:pt x="101346" y="58455"/>
                </a:lnTo>
                <a:lnTo>
                  <a:pt x="101346" y="80534"/>
                </a:lnTo>
                <a:lnTo>
                  <a:pt x="125416" y="80534"/>
                </a:lnTo>
                <a:cubicBezTo>
                  <a:pt x="125898" y="80534"/>
                  <a:pt x="126381" y="80353"/>
                  <a:pt x="126863" y="79991"/>
                </a:cubicBezTo>
                <a:cubicBezTo>
                  <a:pt x="127346" y="79629"/>
                  <a:pt x="127889" y="79146"/>
                  <a:pt x="128492" y="78543"/>
                </a:cubicBezTo>
                <a:cubicBezTo>
                  <a:pt x="128975" y="78060"/>
                  <a:pt x="129578" y="77397"/>
                  <a:pt x="130302" y="76552"/>
                </a:cubicBezTo>
                <a:cubicBezTo>
                  <a:pt x="131750" y="77155"/>
                  <a:pt x="133137" y="77759"/>
                  <a:pt x="134464" y="78362"/>
                </a:cubicBezTo>
                <a:cubicBezTo>
                  <a:pt x="136998" y="79568"/>
                  <a:pt x="139170" y="80654"/>
                  <a:pt x="140979" y="81619"/>
                </a:cubicBezTo>
                <a:lnTo>
                  <a:pt x="140979" y="82343"/>
                </a:lnTo>
                <a:lnTo>
                  <a:pt x="106413" y="82343"/>
                </a:lnTo>
                <a:cubicBezTo>
                  <a:pt x="107740" y="88738"/>
                  <a:pt x="109490" y="94619"/>
                  <a:pt x="111662" y="99988"/>
                </a:cubicBezTo>
                <a:cubicBezTo>
                  <a:pt x="113833" y="105357"/>
                  <a:pt x="116457" y="110515"/>
                  <a:pt x="119534" y="115462"/>
                </a:cubicBezTo>
                <a:cubicBezTo>
                  <a:pt x="122611" y="120408"/>
                  <a:pt x="126140" y="125234"/>
                  <a:pt x="130121" y="129940"/>
                </a:cubicBezTo>
                <a:cubicBezTo>
                  <a:pt x="134102" y="134645"/>
                  <a:pt x="138446" y="139471"/>
                  <a:pt x="143151" y="144418"/>
                </a:cubicBezTo>
                <a:lnTo>
                  <a:pt x="143151" y="144780"/>
                </a:lnTo>
                <a:cubicBezTo>
                  <a:pt x="142427" y="145745"/>
                  <a:pt x="141703" y="146891"/>
                  <a:pt x="140979" y="148218"/>
                </a:cubicBezTo>
                <a:cubicBezTo>
                  <a:pt x="140255" y="149304"/>
                  <a:pt x="139441" y="150661"/>
                  <a:pt x="138536" y="152290"/>
                </a:cubicBezTo>
                <a:cubicBezTo>
                  <a:pt x="137631" y="153919"/>
                  <a:pt x="136636" y="155698"/>
                  <a:pt x="135550" y="157629"/>
                </a:cubicBezTo>
                <a:cubicBezTo>
                  <a:pt x="134706" y="158956"/>
                  <a:pt x="133409" y="159921"/>
                  <a:pt x="131659" y="160524"/>
                </a:cubicBezTo>
                <a:cubicBezTo>
                  <a:pt x="129910" y="161128"/>
                  <a:pt x="128311" y="160585"/>
                  <a:pt x="126863" y="158896"/>
                </a:cubicBezTo>
                <a:cubicBezTo>
                  <a:pt x="123003" y="154673"/>
                  <a:pt x="119715" y="150179"/>
                  <a:pt x="117000" y="145413"/>
                </a:cubicBezTo>
                <a:cubicBezTo>
                  <a:pt x="114286" y="140647"/>
                  <a:pt x="112054" y="135248"/>
                  <a:pt x="110304" y="129216"/>
                </a:cubicBezTo>
                <a:cubicBezTo>
                  <a:pt x="108555" y="123183"/>
                  <a:pt x="107167" y="116336"/>
                  <a:pt x="106142" y="108675"/>
                </a:cubicBezTo>
                <a:cubicBezTo>
                  <a:pt x="105116" y="101014"/>
                  <a:pt x="104423" y="92237"/>
                  <a:pt x="104061" y="82343"/>
                </a:cubicBezTo>
                <a:lnTo>
                  <a:pt x="101346" y="82343"/>
                </a:lnTo>
                <a:lnTo>
                  <a:pt x="101346" y="172288"/>
                </a:lnTo>
                <a:cubicBezTo>
                  <a:pt x="98088" y="172770"/>
                  <a:pt x="95132" y="173132"/>
                  <a:pt x="92478" y="173374"/>
                </a:cubicBezTo>
                <a:cubicBezTo>
                  <a:pt x="90186" y="173615"/>
                  <a:pt x="88044" y="173736"/>
                  <a:pt x="86054" y="173736"/>
                </a:cubicBezTo>
                <a:cubicBezTo>
                  <a:pt x="84063" y="173736"/>
                  <a:pt x="82886" y="173555"/>
                  <a:pt x="82525" y="173193"/>
                </a:cubicBezTo>
                <a:lnTo>
                  <a:pt x="82525" y="110394"/>
                </a:lnTo>
                <a:cubicBezTo>
                  <a:pt x="77578" y="121253"/>
                  <a:pt x="71696" y="130875"/>
                  <a:pt x="64880" y="139260"/>
                </a:cubicBezTo>
                <a:cubicBezTo>
                  <a:pt x="58063" y="147645"/>
                  <a:pt x="50130" y="155819"/>
                  <a:pt x="41081" y="163782"/>
                </a:cubicBezTo>
                <a:lnTo>
                  <a:pt x="40357" y="163601"/>
                </a:lnTo>
                <a:cubicBezTo>
                  <a:pt x="46149" y="152863"/>
                  <a:pt x="50944" y="142849"/>
                  <a:pt x="54745" y="133559"/>
                </a:cubicBezTo>
                <a:cubicBezTo>
                  <a:pt x="58545" y="124269"/>
                  <a:pt x="61652" y="116125"/>
                  <a:pt x="64065" y="109128"/>
                </a:cubicBezTo>
                <a:cubicBezTo>
                  <a:pt x="66840" y="100923"/>
                  <a:pt x="69072" y="93443"/>
                  <a:pt x="70761" y="86687"/>
                </a:cubicBezTo>
                <a:cubicBezTo>
                  <a:pt x="71726" y="86928"/>
                  <a:pt x="72872" y="87169"/>
                  <a:pt x="74200" y="87411"/>
                </a:cubicBezTo>
                <a:cubicBezTo>
                  <a:pt x="75286" y="87652"/>
                  <a:pt x="76522" y="87923"/>
                  <a:pt x="77910" y="88225"/>
                </a:cubicBezTo>
                <a:cubicBezTo>
                  <a:pt x="79297" y="88527"/>
                  <a:pt x="80835" y="88858"/>
                  <a:pt x="82525" y="89220"/>
                </a:cubicBezTo>
                <a:lnTo>
                  <a:pt x="82525" y="82343"/>
                </a:lnTo>
                <a:lnTo>
                  <a:pt x="47958" y="82343"/>
                </a:lnTo>
                <a:lnTo>
                  <a:pt x="47415" y="80534"/>
                </a:lnTo>
                <a:lnTo>
                  <a:pt x="82525" y="80534"/>
                </a:lnTo>
                <a:close/>
                <a:moveTo>
                  <a:pt x="427549" y="52301"/>
                </a:moveTo>
                <a:lnTo>
                  <a:pt x="427549" y="87592"/>
                </a:lnTo>
                <a:lnTo>
                  <a:pt x="438950" y="87592"/>
                </a:lnTo>
                <a:lnTo>
                  <a:pt x="438950" y="52301"/>
                </a:lnTo>
                <a:close/>
                <a:moveTo>
                  <a:pt x="398231" y="52301"/>
                </a:moveTo>
                <a:lnTo>
                  <a:pt x="398231" y="87592"/>
                </a:lnTo>
                <a:lnTo>
                  <a:pt x="409632" y="87592"/>
                </a:lnTo>
                <a:lnTo>
                  <a:pt x="409632" y="52301"/>
                </a:lnTo>
                <a:close/>
                <a:moveTo>
                  <a:pt x="224180" y="47415"/>
                </a:moveTo>
                <a:lnTo>
                  <a:pt x="224180" y="69132"/>
                </a:lnTo>
                <a:lnTo>
                  <a:pt x="270872" y="69132"/>
                </a:lnTo>
                <a:lnTo>
                  <a:pt x="270872" y="47415"/>
                </a:lnTo>
                <a:close/>
                <a:moveTo>
                  <a:pt x="543" y="47415"/>
                </a:moveTo>
                <a:cubicBezTo>
                  <a:pt x="4645" y="48622"/>
                  <a:pt x="8807" y="50190"/>
                  <a:pt x="13030" y="52120"/>
                </a:cubicBezTo>
                <a:cubicBezTo>
                  <a:pt x="16650" y="53810"/>
                  <a:pt x="20631" y="55981"/>
                  <a:pt x="24975" y="58636"/>
                </a:cubicBezTo>
                <a:cubicBezTo>
                  <a:pt x="29318" y="61290"/>
                  <a:pt x="33480" y="64487"/>
                  <a:pt x="37462" y="68227"/>
                </a:cubicBezTo>
                <a:cubicBezTo>
                  <a:pt x="36617" y="70640"/>
                  <a:pt x="35592" y="72993"/>
                  <a:pt x="34385" y="75285"/>
                </a:cubicBezTo>
                <a:cubicBezTo>
                  <a:pt x="33420" y="77336"/>
                  <a:pt x="32183" y="79448"/>
                  <a:pt x="30675" y="81619"/>
                </a:cubicBezTo>
                <a:cubicBezTo>
                  <a:pt x="29167" y="83791"/>
                  <a:pt x="27387" y="85721"/>
                  <a:pt x="25336" y="87411"/>
                </a:cubicBezTo>
                <a:cubicBezTo>
                  <a:pt x="22200" y="81861"/>
                  <a:pt x="19123" y="76643"/>
                  <a:pt x="16107" y="71756"/>
                </a:cubicBezTo>
                <a:cubicBezTo>
                  <a:pt x="13090" y="66870"/>
                  <a:pt x="10376" y="62677"/>
                  <a:pt x="7963" y="59178"/>
                </a:cubicBezTo>
                <a:cubicBezTo>
                  <a:pt x="5188" y="55076"/>
                  <a:pt x="2534" y="51276"/>
                  <a:pt x="0" y="47777"/>
                </a:cubicBezTo>
                <a:close/>
                <a:moveTo>
                  <a:pt x="1526257" y="39271"/>
                </a:moveTo>
                <a:cubicBezTo>
                  <a:pt x="1529032" y="40116"/>
                  <a:pt x="1531867" y="40960"/>
                  <a:pt x="1534763" y="41805"/>
                </a:cubicBezTo>
                <a:cubicBezTo>
                  <a:pt x="1537176" y="42529"/>
                  <a:pt x="1539770" y="43373"/>
                  <a:pt x="1542545" y="44339"/>
                </a:cubicBezTo>
                <a:cubicBezTo>
                  <a:pt x="1545320" y="45304"/>
                  <a:pt x="1547914" y="46269"/>
                  <a:pt x="1550327" y="47234"/>
                </a:cubicBezTo>
                <a:lnTo>
                  <a:pt x="1549965" y="48320"/>
                </a:lnTo>
                <a:lnTo>
                  <a:pt x="1545260" y="48501"/>
                </a:lnTo>
                <a:cubicBezTo>
                  <a:pt x="1541640" y="56464"/>
                  <a:pt x="1537810" y="63220"/>
                  <a:pt x="1533768" y="68770"/>
                </a:cubicBezTo>
                <a:cubicBezTo>
                  <a:pt x="1529726" y="74320"/>
                  <a:pt x="1525624" y="79086"/>
                  <a:pt x="1521461" y="83067"/>
                </a:cubicBezTo>
                <a:cubicBezTo>
                  <a:pt x="1517299" y="87049"/>
                  <a:pt x="1513137" y="90427"/>
                  <a:pt x="1508974" y="93202"/>
                </a:cubicBezTo>
                <a:cubicBezTo>
                  <a:pt x="1504812" y="95977"/>
                  <a:pt x="1500740" y="98571"/>
                  <a:pt x="1496758" y="100984"/>
                </a:cubicBezTo>
                <a:lnTo>
                  <a:pt x="1496034" y="100803"/>
                </a:lnTo>
                <a:cubicBezTo>
                  <a:pt x="1502188" y="91633"/>
                  <a:pt x="1507195" y="83278"/>
                  <a:pt x="1511055" y="75738"/>
                </a:cubicBezTo>
                <a:cubicBezTo>
                  <a:pt x="1514916" y="68197"/>
                  <a:pt x="1517993" y="61712"/>
                  <a:pt x="1520285" y="56283"/>
                </a:cubicBezTo>
                <a:cubicBezTo>
                  <a:pt x="1522939" y="49888"/>
                  <a:pt x="1524930" y="44218"/>
                  <a:pt x="1526257" y="39271"/>
                </a:cubicBezTo>
                <a:close/>
                <a:moveTo>
                  <a:pt x="930021" y="39090"/>
                </a:moveTo>
                <a:cubicBezTo>
                  <a:pt x="927728" y="49466"/>
                  <a:pt x="924652" y="59118"/>
                  <a:pt x="920791" y="68046"/>
                </a:cubicBezTo>
                <a:cubicBezTo>
                  <a:pt x="922480" y="74199"/>
                  <a:pt x="924199" y="79810"/>
                  <a:pt x="925949" y="84877"/>
                </a:cubicBezTo>
                <a:cubicBezTo>
                  <a:pt x="927698" y="89944"/>
                  <a:pt x="929538" y="94710"/>
                  <a:pt x="931469" y="99174"/>
                </a:cubicBezTo>
                <a:cubicBezTo>
                  <a:pt x="933882" y="90487"/>
                  <a:pt x="935782" y="81197"/>
                  <a:pt x="937169" y="71304"/>
                </a:cubicBezTo>
                <a:cubicBezTo>
                  <a:pt x="938557" y="61410"/>
                  <a:pt x="939492" y="50673"/>
                  <a:pt x="939974" y="39090"/>
                </a:cubicBezTo>
                <a:close/>
                <a:moveTo>
                  <a:pt x="1567882" y="38728"/>
                </a:moveTo>
                <a:cubicBezTo>
                  <a:pt x="1573673" y="40417"/>
                  <a:pt x="1579464" y="42710"/>
                  <a:pt x="1585255" y="45605"/>
                </a:cubicBezTo>
                <a:cubicBezTo>
                  <a:pt x="1590202" y="48018"/>
                  <a:pt x="1595480" y="51155"/>
                  <a:pt x="1601090" y="55016"/>
                </a:cubicBezTo>
                <a:cubicBezTo>
                  <a:pt x="1606701" y="58877"/>
                  <a:pt x="1611858" y="63643"/>
                  <a:pt x="1616564" y="69313"/>
                </a:cubicBezTo>
                <a:cubicBezTo>
                  <a:pt x="1615719" y="72329"/>
                  <a:pt x="1614633" y="75225"/>
                  <a:pt x="1613306" y="78000"/>
                </a:cubicBezTo>
                <a:cubicBezTo>
                  <a:pt x="1612220" y="80413"/>
                  <a:pt x="1610923" y="82826"/>
                  <a:pt x="1609415" y="85239"/>
                </a:cubicBezTo>
                <a:cubicBezTo>
                  <a:pt x="1607907" y="87652"/>
                  <a:pt x="1606248" y="89582"/>
                  <a:pt x="1604438" y="91030"/>
                </a:cubicBezTo>
                <a:cubicBezTo>
                  <a:pt x="1599371" y="82947"/>
                  <a:pt x="1594605" y="75708"/>
                  <a:pt x="1590141" y="69313"/>
                </a:cubicBezTo>
                <a:cubicBezTo>
                  <a:pt x="1585677" y="62919"/>
                  <a:pt x="1581696" y="57489"/>
                  <a:pt x="1578197" y="53025"/>
                </a:cubicBezTo>
                <a:cubicBezTo>
                  <a:pt x="1574216" y="47837"/>
                  <a:pt x="1570536" y="43253"/>
                  <a:pt x="1567158" y="39271"/>
                </a:cubicBezTo>
                <a:close/>
                <a:moveTo>
                  <a:pt x="2304278" y="35652"/>
                </a:moveTo>
                <a:cubicBezTo>
                  <a:pt x="2308622" y="38306"/>
                  <a:pt x="2312905" y="41202"/>
                  <a:pt x="2317128" y="44339"/>
                </a:cubicBezTo>
                <a:cubicBezTo>
                  <a:pt x="2320747" y="47113"/>
                  <a:pt x="2324638" y="50341"/>
                  <a:pt x="2328800" y="54021"/>
                </a:cubicBezTo>
                <a:cubicBezTo>
                  <a:pt x="2332963" y="57701"/>
                  <a:pt x="2336673" y="61712"/>
                  <a:pt x="2339931" y="66056"/>
                </a:cubicBezTo>
                <a:cubicBezTo>
                  <a:pt x="2338000" y="68710"/>
                  <a:pt x="2335949" y="71123"/>
                  <a:pt x="2333777" y="73295"/>
                </a:cubicBezTo>
                <a:cubicBezTo>
                  <a:pt x="2331967" y="75225"/>
                  <a:pt x="2329916" y="77155"/>
                  <a:pt x="2327624" y="79086"/>
                </a:cubicBezTo>
                <a:cubicBezTo>
                  <a:pt x="2325332" y="81016"/>
                  <a:pt x="2322979" y="82464"/>
                  <a:pt x="2320566" y="83429"/>
                </a:cubicBezTo>
                <a:cubicBezTo>
                  <a:pt x="2319118" y="78121"/>
                  <a:pt x="2317399" y="72691"/>
                  <a:pt x="2315408" y="67141"/>
                </a:cubicBezTo>
                <a:cubicBezTo>
                  <a:pt x="2313418" y="61591"/>
                  <a:pt x="2311578" y="56524"/>
                  <a:pt x="2309888" y="51939"/>
                </a:cubicBezTo>
                <a:cubicBezTo>
                  <a:pt x="2307837" y="46510"/>
                  <a:pt x="2305786" y="41262"/>
                  <a:pt x="2303735" y="36195"/>
                </a:cubicBezTo>
                <a:close/>
                <a:moveTo>
                  <a:pt x="68951" y="30222"/>
                </a:moveTo>
                <a:cubicBezTo>
                  <a:pt x="71485" y="30826"/>
                  <a:pt x="74019" y="31489"/>
                  <a:pt x="76552" y="32213"/>
                </a:cubicBezTo>
                <a:cubicBezTo>
                  <a:pt x="78724" y="32816"/>
                  <a:pt x="81137" y="33631"/>
                  <a:pt x="83791" y="34656"/>
                </a:cubicBezTo>
                <a:cubicBezTo>
                  <a:pt x="86446" y="35682"/>
                  <a:pt x="89040" y="36858"/>
                  <a:pt x="91573" y="38185"/>
                </a:cubicBezTo>
                <a:lnTo>
                  <a:pt x="90849" y="39452"/>
                </a:lnTo>
                <a:lnTo>
                  <a:pt x="87049" y="39452"/>
                </a:lnTo>
                <a:cubicBezTo>
                  <a:pt x="84515" y="43554"/>
                  <a:pt x="81559" y="47415"/>
                  <a:pt x="78181" y="51035"/>
                </a:cubicBezTo>
                <a:cubicBezTo>
                  <a:pt x="74803" y="54654"/>
                  <a:pt x="71334" y="57942"/>
                  <a:pt x="67775" y="60898"/>
                </a:cubicBezTo>
                <a:cubicBezTo>
                  <a:pt x="64216" y="63854"/>
                  <a:pt x="60626" y="66478"/>
                  <a:pt x="57007" y="68770"/>
                </a:cubicBezTo>
                <a:cubicBezTo>
                  <a:pt x="53388" y="71063"/>
                  <a:pt x="50009" y="72933"/>
                  <a:pt x="46872" y="74380"/>
                </a:cubicBezTo>
                <a:lnTo>
                  <a:pt x="46330" y="74018"/>
                </a:lnTo>
                <a:cubicBezTo>
                  <a:pt x="50552" y="67503"/>
                  <a:pt x="54081" y="61561"/>
                  <a:pt x="56917" y="56192"/>
                </a:cubicBezTo>
                <a:cubicBezTo>
                  <a:pt x="59752" y="50823"/>
                  <a:pt x="62074" y="46209"/>
                  <a:pt x="63884" y="42348"/>
                </a:cubicBezTo>
                <a:cubicBezTo>
                  <a:pt x="66056" y="37763"/>
                  <a:pt x="67745" y="33721"/>
                  <a:pt x="68951" y="30222"/>
                </a:cubicBezTo>
                <a:close/>
                <a:moveTo>
                  <a:pt x="1689697" y="26060"/>
                </a:moveTo>
                <a:cubicBezTo>
                  <a:pt x="1694040" y="28714"/>
                  <a:pt x="1698202" y="31610"/>
                  <a:pt x="1702184" y="34747"/>
                </a:cubicBezTo>
                <a:cubicBezTo>
                  <a:pt x="1705683" y="37522"/>
                  <a:pt x="1709302" y="40749"/>
                  <a:pt x="1713042" y="44429"/>
                </a:cubicBezTo>
                <a:cubicBezTo>
                  <a:pt x="1716783" y="48109"/>
                  <a:pt x="1720040" y="52120"/>
                  <a:pt x="1722815" y="56464"/>
                </a:cubicBezTo>
                <a:cubicBezTo>
                  <a:pt x="1721367" y="58515"/>
                  <a:pt x="1719678" y="60626"/>
                  <a:pt x="1717748" y="62798"/>
                </a:cubicBezTo>
                <a:cubicBezTo>
                  <a:pt x="1716059" y="64608"/>
                  <a:pt x="1714038" y="66508"/>
                  <a:pt x="1711685" y="68499"/>
                </a:cubicBezTo>
                <a:cubicBezTo>
                  <a:pt x="1709332" y="70489"/>
                  <a:pt x="1706769" y="72269"/>
                  <a:pt x="1703994" y="73837"/>
                </a:cubicBezTo>
                <a:cubicBezTo>
                  <a:pt x="1702667" y="67443"/>
                  <a:pt x="1701128" y="61410"/>
                  <a:pt x="1699379" y="55740"/>
                </a:cubicBezTo>
                <a:cubicBezTo>
                  <a:pt x="1697629" y="50069"/>
                  <a:pt x="1695970" y="45062"/>
                  <a:pt x="1694402" y="40719"/>
                </a:cubicBezTo>
                <a:cubicBezTo>
                  <a:pt x="1692592" y="35652"/>
                  <a:pt x="1690783" y="30886"/>
                  <a:pt x="1688973" y="26422"/>
                </a:cubicBezTo>
                <a:close/>
                <a:moveTo>
                  <a:pt x="2058724" y="23526"/>
                </a:moveTo>
                <a:cubicBezTo>
                  <a:pt x="2061137" y="23526"/>
                  <a:pt x="2063610" y="23647"/>
                  <a:pt x="2066144" y="23888"/>
                </a:cubicBezTo>
                <a:cubicBezTo>
                  <a:pt x="2068316" y="24130"/>
                  <a:pt x="2070638" y="24371"/>
                  <a:pt x="2073111" y="24612"/>
                </a:cubicBezTo>
                <a:cubicBezTo>
                  <a:pt x="2075585" y="24854"/>
                  <a:pt x="2078028" y="25155"/>
                  <a:pt x="2080441" y="25517"/>
                </a:cubicBezTo>
                <a:lnTo>
                  <a:pt x="2080441" y="26784"/>
                </a:lnTo>
                <a:lnTo>
                  <a:pt x="2076278" y="27870"/>
                </a:lnTo>
                <a:lnTo>
                  <a:pt x="2076278" y="126682"/>
                </a:lnTo>
                <a:cubicBezTo>
                  <a:pt x="2073141" y="127165"/>
                  <a:pt x="2070367" y="127527"/>
                  <a:pt x="2067954" y="127768"/>
                </a:cubicBezTo>
                <a:cubicBezTo>
                  <a:pt x="2065902" y="128009"/>
                  <a:pt x="2063942" y="128130"/>
                  <a:pt x="2062072" y="128130"/>
                </a:cubicBezTo>
                <a:cubicBezTo>
                  <a:pt x="2060202" y="128130"/>
                  <a:pt x="2059086" y="127949"/>
                  <a:pt x="2058724" y="127587"/>
                </a:cubicBezTo>
                <a:close/>
                <a:moveTo>
                  <a:pt x="1670694" y="18097"/>
                </a:moveTo>
                <a:cubicBezTo>
                  <a:pt x="1672987" y="27990"/>
                  <a:pt x="1675490" y="37100"/>
                  <a:pt x="1678205" y="45424"/>
                </a:cubicBezTo>
                <a:cubicBezTo>
                  <a:pt x="1680919" y="53749"/>
                  <a:pt x="1683905" y="61471"/>
                  <a:pt x="1687163" y="68589"/>
                </a:cubicBezTo>
                <a:cubicBezTo>
                  <a:pt x="1690421" y="75708"/>
                  <a:pt x="1693980" y="82223"/>
                  <a:pt x="1697841" y="88134"/>
                </a:cubicBezTo>
                <a:cubicBezTo>
                  <a:pt x="1701701" y="94046"/>
                  <a:pt x="1705924" y="99536"/>
                  <a:pt x="1710509" y="104603"/>
                </a:cubicBezTo>
                <a:cubicBezTo>
                  <a:pt x="1718230" y="92297"/>
                  <a:pt x="1724293" y="79146"/>
                  <a:pt x="1728697" y="65151"/>
                </a:cubicBezTo>
                <a:cubicBezTo>
                  <a:pt x="1733100" y="51155"/>
                  <a:pt x="1736207" y="35471"/>
                  <a:pt x="1738017" y="18097"/>
                </a:cubicBezTo>
                <a:close/>
                <a:moveTo>
                  <a:pt x="1089955" y="18097"/>
                </a:moveTo>
                <a:lnTo>
                  <a:pt x="1089955" y="74018"/>
                </a:lnTo>
                <a:lnTo>
                  <a:pt x="1105519" y="74018"/>
                </a:lnTo>
                <a:lnTo>
                  <a:pt x="1105519" y="18097"/>
                </a:lnTo>
                <a:close/>
                <a:moveTo>
                  <a:pt x="236668" y="17373"/>
                </a:moveTo>
                <a:cubicBezTo>
                  <a:pt x="239201" y="17735"/>
                  <a:pt x="241855" y="18218"/>
                  <a:pt x="244630" y="18821"/>
                </a:cubicBezTo>
                <a:cubicBezTo>
                  <a:pt x="247043" y="19424"/>
                  <a:pt x="249607" y="20148"/>
                  <a:pt x="252322" y="20993"/>
                </a:cubicBezTo>
                <a:cubicBezTo>
                  <a:pt x="255037" y="21837"/>
                  <a:pt x="257661" y="22923"/>
                  <a:pt x="260194" y="24250"/>
                </a:cubicBezTo>
                <a:lnTo>
                  <a:pt x="259832" y="25155"/>
                </a:lnTo>
                <a:lnTo>
                  <a:pt x="256032" y="25336"/>
                </a:lnTo>
                <a:cubicBezTo>
                  <a:pt x="253136" y="29800"/>
                  <a:pt x="249909" y="33571"/>
                  <a:pt x="246350" y="36647"/>
                </a:cubicBezTo>
                <a:cubicBezTo>
                  <a:pt x="242791" y="39724"/>
                  <a:pt x="238477" y="42710"/>
                  <a:pt x="233410" y="45605"/>
                </a:cubicBezTo>
                <a:lnTo>
                  <a:pt x="267252" y="45605"/>
                </a:lnTo>
                <a:cubicBezTo>
                  <a:pt x="268821" y="45605"/>
                  <a:pt x="270148" y="44942"/>
                  <a:pt x="271234" y="43615"/>
                </a:cubicBezTo>
                <a:cubicBezTo>
                  <a:pt x="271716" y="43011"/>
                  <a:pt x="272139" y="42287"/>
                  <a:pt x="272501" y="41443"/>
                </a:cubicBezTo>
                <a:cubicBezTo>
                  <a:pt x="274914" y="41926"/>
                  <a:pt x="277327" y="42408"/>
                  <a:pt x="279740" y="42891"/>
                </a:cubicBezTo>
                <a:cubicBezTo>
                  <a:pt x="281791" y="43373"/>
                  <a:pt x="283992" y="43886"/>
                  <a:pt x="286345" y="44429"/>
                </a:cubicBezTo>
                <a:cubicBezTo>
                  <a:pt x="288698" y="44972"/>
                  <a:pt x="290900" y="45545"/>
                  <a:pt x="292951" y="46148"/>
                </a:cubicBezTo>
                <a:cubicBezTo>
                  <a:pt x="292589" y="47837"/>
                  <a:pt x="292227" y="49526"/>
                  <a:pt x="291865" y="51216"/>
                </a:cubicBezTo>
                <a:cubicBezTo>
                  <a:pt x="291624" y="52663"/>
                  <a:pt x="291382" y="54232"/>
                  <a:pt x="291141" y="55921"/>
                </a:cubicBezTo>
                <a:cubicBezTo>
                  <a:pt x="290900" y="57610"/>
                  <a:pt x="290779" y="59178"/>
                  <a:pt x="290779" y="60626"/>
                </a:cubicBezTo>
                <a:lnTo>
                  <a:pt x="290779" y="101527"/>
                </a:lnTo>
                <a:lnTo>
                  <a:pt x="281368" y="102612"/>
                </a:lnTo>
                <a:cubicBezTo>
                  <a:pt x="278955" y="102854"/>
                  <a:pt x="276693" y="103035"/>
                  <a:pt x="274582" y="103155"/>
                </a:cubicBezTo>
                <a:cubicBezTo>
                  <a:pt x="272470" y="103276"/>
                  <a:pt x="271234" y="103095"/>
                  <a:pt x="270872" y="102612"/>
                </a:cubicBezTo>
                <a:lnTo>
                  <a:pt x="270872" y="95192"/>
                </a:lnTo>
                <a:lnTo>
                  <a:pt x="224180" y="95192"/>
                </a:lnTo>
                <a:lnTo>
                  <a:pt x="224180" y="102070"/>
                </a:lnTo>
                <a:cubicBezTo>
                  <a:pt x="220681" y="102552"/>
                  <a:pt x="217545" y="102914"/>
                  <a:pt x="214770" y="103155"/>
                </a:cubicBezTo>
                <a:cubicBezTo>
                  <a:pt x="212356" y="103397"/>
                  <a:pt x="210094" y="103548"/>
                  <a:pt x="207983" y="103608"/>
                </a:cubicBezTo>
                <a:cubicBezTo>
                  <a:pt x="205872" y="103668"/>
                  <a:pt x="204695" y="103517"/>
                  <a:pt x="204454" y="103155"/>
                </a:cubicBezTo>
                <a:lnTo>
                  <a:pt x="204454" y="41624"/>
                </a:lnTo>
                <a:cubicBezTo>
                  <a:pt x="206867" y="41865"/>
                  <a:pt x="209401" y="42227"/>
                  <a:pt x="212055" y="42710"/>
                </a:cubicBezTo>
                <a:cubicBezTo>
                  <a:pt x="214227" y="43072"/>
                  <a:pt x="216670" y="43494"/>
                  <a:pt x="219384" y="43977"/>
                </a:cubicBezTo>
                <a:cubicBezTo>
                  <a:pt x="222099" y="44459"/>
                  <a:pt x="224663" y="45002"/>
                  <a:pt x="227076" y="45605"/>
                </a:cubicBezTo>
                <a:lnTo>
                  <a:pt x="230876" y="45605"/>
                </a:lnTo>
                <a:cubicBezTo>
                  <a:pt x="231841" y="41865"/>
                  <a:pt x="232626" y="38306"/>
                  <a:pt x="233229" y="34928"/>
                </a:cubicBezTo>
                <a:cubicBezTo>
                  <a:pt x="233832" y="31550"/>
                  <a:pt x="234435" y="28533"/>
                  <a:pt x="235039" y="25879"/>
                </a:cubicBezTo>
                <a:cubicBezTo>
                  <a:pt x="235521" y="22742"/>
                  <a:pt x="236064" y="19907"/>
                  <a:pt x="236668" y="17373"/>
                </a:cubicBezTo>
                <a:close/>
                <a:moveTo>
                  <a:pt x="1395279" y="16830"/>
                </a:moveTo>
                <a:lnTo>
                  <a:pt x="1395279" y="64065"/>
                </a:lnTo>
                <a:lnTo>
                  <a:pt x="1437446" y="64065"/>
                </a:lnTo>
                <a:lnTo>
                  <a:pt x="1437446" y="16830"/>
                </a:lnTo>
                <a:close/>
                <a:moveTo>
                  <a:pt x="746017" y="16468"/>
                </a:moveTo>
                <a:lnTo>
                  <a:pt x="746017" y="53387"/>
                </a:lnTo>
                <a:lnTo>
                  <a:pt x="773344" y="53387"/>
                </a:lnTo>
                <a:lnTo>
                  <a:pt x="773344" y="16468"/>
                </a:lnTo>
                <a:close/>
                <a:moveTo>
                  <a:pt x="427549" y="15563"/>
                </a:moveTo>
                <a:lnTo>
                  <a:pt x="427549" y="50492"/>
                </a:lnTo>
                <a:lnTo>
                  <a:pt x="438950" y="50492"/>
                </a:lnTo>
                <a:lnTo>
                  <a:pt x="438950" y="15563"/>
                </a:lnTo>
                <a:close/>
                <a:moveTo>
                  <a:pt x="398231" y="15563"/>
                </a:moveTo>
                <a:lnTo>
                  <a:pt x="398231" y="50492"/>
                </a:lnTo>
                <a:lnTo>
                  <a:pt x="409632" y="50492"/>
                </a:lnTo>
                <a:lnTo>
                  <a:pt x="409632" y="15563"/>
                </a:lnTo>
                <a:close/>
                <a:moveTo>
                  <a:pt x="368551" y="13030"/>
                </a:moveTo>
                <a:cubicBezTo>
                  <a:pt x="369998" y="13633"/>
                  <a:pt x="371386" y="14236"/>
                  <a:pt x="372713" y="14840"/>
                </a:cubicBezTo>
                <a:cubicBezTo>
                  <a:pt x="373920" y="15443"/>
                  <a:pt x="375126" y="16016"/>
                  <a:pt x="376333" y="16559"/>
                </a:cubicBezTo>
                <a:cubicBezTo>
                  <a:pt x="377539" y="17102"/>
                  <a:pt x="378504" y="17615"/>
                  <a:pt x="379228" y="18097"/>
                </a:cubicBezTo>
                <a:lnTo>
                  <a:pt x="379228" y="18821"/>
                </a:lnTo>
                <a:lnTo>
                  <a:pt x="359502" y="18821"/>
                </a:lnTo>
                <a:lnTo>
                  <a:pt x="359502" y="70218"/>
                </a:lnTo>
                <a:lnTo>
                  <a:pt x="361312" y="70218"/>
                </a:lnTo>
                <a:cubicBezTo>
                  <a:pt x="362277" y="70218"/>
                  <a:pt x="363302" y="69554"/>
                  <a:pt x="364388" y="68227"/>
                </a:cubicBezTo>
                <a:cubicBezTo>
                  <a:pt x="364871" y="67745"/>
                  <a:pt x="365414" y="67081"/>
                  <a:pt x="366017" y="66236"/>
                </a:cubicBezTo>
                <a:cubicBezTo>
                  <a:pt x="367585" y="66840"/>
                  <a:pt x="369033" y="67443"/>
                  <a:pt x="370360" y="68046"/>
                </a:cubicBezTo>
                <a:cubicBezTo>
                  <a:pt x="372894" y="69253"/>
                  <a:pt x="375066" y="70339"/>
                  <a:pt x="376876" y="71304"/>
                </a:cubicBezTo>
                <a:lnTo>
                  <a:pt x="376876" y="72028"/>
                </a:lnTo>
                <a:lnTo>
                  <a:pt x="359502" y="72028"/>
                </a:lnTo>
                <a:lnTo>
                  <a:pt x="359502" y="119805"/>
                </a:lnTo>
                <a:cubicBezTo>
                  <a:pt x="362639" y="118357"/>
                  <a:pt x="365444" y="117000"/>
                  <a:pt x="367917" y="115733"/>
                </a:cubicBezTo>
                <a:cubicBezTo>
                  <a:pt x="370391" y="114466"/>
                  <a:pt x="372472" y="113350"/>
                  <a:pt x="374161" y="112385"/>
                </a:cubicBezTo>
                <a:cubicBezTo>
                  <a:pt x="376091" y="111299"/>
                  <a:pt x="377780" y="110334"/>
                  <a:pt x="379228" y="109490"/>
                </a:cubicBezTo>
                <a:lnTo>
                  <a:pt x="379409" y="110032"/>
                </a:lnTo>
                <a:cubicBezTo>
                  <a:pt x="376514" y="115100"/>
                  <a:pt x="372894" y="120167"/>
                  <a:pt x="368551" y="125234"/>
                </a:cubicBezTo>
                <a:cubicBezTo>
                  <a:pt x="364810" y="129578"/>
                  <a:pt x="360135" y="134283"/>
                  <a:pt x="354525" y="139350"/>
                </a:cubicBezTo>
                <a:cubicBezTo>
                  <a:pt x="348915" y="144418"/>
                  <a:pt x="342249" y="149183"/>
                  <a:pt x="334527" y="153647"/>
                </a:cubicBezTo>
                <a:lnTo>
                  <a:pt x="323126" y="135188"/>
                </a:lnTo>
                <a:cubicBezTo>
                  <a:pt x="326263" y="133981"/>
                  <a:pt x="329309" y="132805"/>
                  <a:pt x="332265" y="131659"/>
                </a:cubicBezTo>
                <a:cubicBezTo>
                  <a:pt x="335221" y="130513"/>
                  <a:pt x="338086" y="129336"/>
                  <a:pt x="340862" y="128130"/>
                </a:cubicBezTo>
                <a:lnTo>
                  <a:pt x="340862" y="72028"/>
                </a:lnTo>
                <a:lnTo>
                  <a:pt x="324755" y="72028"/>
                </a:lnTo>
                <a:lnTo>
                  <a:pt x="324212" y="70218"/>
                </a:lnTo>
                <a:lnTo>
                  <a:pt x="340862" y="70218"/>
                </a:lnTo>
                <a:lnTo>
                  <a:pt x="340862" y="18821"/>
                </a:lnTo>
                <a:lnTo>
                  <a:pt x="324574" y="18821"/>
                </a:lnTo>
                <a:lnTo>
                  <a:pt x="324031" y="17011"/>
                </a:lnTo>
                <a:lnTo>
                  <a:pt x="363845" y="17011"/>
                </a:lnTo>
                <a:cubicBezTo>
                  <a:pt x="364810" y="17011"/>
                  <a:pt x="365836" y="16348"/>
                  <a:pt x="366922" y="15021"/>
                </a:cubicBezTo>
                <a:cubicBezTo>
                  <a:pt x="367404" y="14538"/>
                  <a:pt x="367947" y="13874"/>
                  <a:pt x="368551" y="13030"/>
                </a:cubicBezTo>
                <a:close/>
                <a:moveTo>
                  <a:pt x="1107148" y="12125"/>
                </a:moveTo>
                <a:cubicBezTo>
                  <a:pt x="1109319" y="12608"/>
                  <a:pt x="1111491" y="13090"/>
                  <a:pt x="1113663" y="13573"/>
                </a:cubicBezTo>
                <a:cubicBezTo>
                  <a:pt x="1115473" y="14055"/>
                  <a:pt x="1117463" y="14538"/>
                  <a:pt x="1119635" y="15021"/>
                </a:cubicBezTo>
                <a:cubicBezTo>
                  <a:pt x="1121807" y="15503"/>
                  <a:pt x="1123797" y="16046"/>
                  <a:pt x="1125607" y="16649"/>
                </a:cubicBezTo>
                <a:cubicBezTo>
                  <a:pt x="1125245" y="18097"/>
                  <a:pt x="1124883" y="19485"/>
                  <a:pt x="1124521" y="20812"/>
                </a:cubicBezTo>
                <a:cubicBezTo>
                  <a:pt x="1123918" y="23587"/>
                  <a:pt x="1123616" y="26362"/>
                  <a:pt x="1123616" y="29137"/>
                </a:cubicBezTo>
                <a:lnTo>
                  <a:pt x="1123616" y="85239"/>
                </a:lnTo>
                <a:cubicBezTo>
                  <a:pt x="1120479" y="85721"/>
                  <a:pt x="1117644" y="86083"/>
                  <a:pt x="1115111" y="86325"/>
                </a:cubicBezTo>
                <a:cubicBezTo>
                  <a:pt x="1112939" y="86566"/>
                  <a:pt x="1110858" y="86717"/>
                  <a:pt x="1108867" y="86777"/>
                </a:cubicBezTo>
                <a:cubicBezTo>
                  <a:pt x="1106876" y="86837"/>
                  <a:pt x="1105760" y="86687"/>
                  <a:pt x="1105519" y="86325"/>
                </a:cubicBezTo>
                <a:lnTo>
                  <a:pt x="1105519" y="75828"/>
                </a:lnTo>
                <a:lnTo>
                  <a:pt x="1089955" y="75828"/>
                </a:lnTo>
                <a:lnTo>
                  <a:pt x="1089955" y="88134"/>
                </a:lnTo>
                <a:cubicBezTo>
                  <a:pt x="1086818" y="88617"/>
                  <a:pt x="1083983" y="88979"/>
                  <a:pt x="1081449" y="89220"/>
                </a:cubicBezTo>
                <a:cubicBezTo>
                  <a:pt x="1079277" y="89462"/>
                  <a:pt x="1077226" y="89582"/>
                  <a:pt x="1075296" y="89582"/>
                </a:cubicBezTo>
                <a:cubicBezTo>
                  <a:pt x="1073366" y="89582"/>
                  <a:pt x="1072280" y="89401"/>
                  <a:pt x="1072039" y="89039"/>
                </a:cubicBezTo>
                <a:lnTo>
                  <a:pt x="1072039" y="12306"/>
                </a:lnTo>
                <a:cubicBezTo>
                  <a:pt x="1074210" y="12547"/>
                  <a:pt x="1076502" y="12909"/>
                  <a:pt x="1078916" y="13392"/>
                </a:cubicBezTo>
                <a:cubicBezTo>
                  <a:pt x="1080967" y="13754"/>
                  <a:pt x="1083259" y="14176"/>
                  <a:pt x="1085793" y="14659"/>
                </a:cubicBezTo>
                <a:cubicBezTo>
                  <a:pt x="1088326" y="15141"/>
                  <a:pt x="1090800" y="15684"/>
                  <a:pt x="1093213" y="16287"/>
                </a:cubicBezTo>
                <a:lnTo>
                  <a:pt x="1102080" y="16287"/>
                </a:lnTo>
                <a:cubicBezTo>
                  <a:pt x="1103408" y="16287"/>
                  <a:pt x="1104614" y="15624"/>
                  <a:pt x="1105700" y="14297"/>
                </a:cubicBezTo>
                <a:cubicBezTo>
                  <a:pt x="1106182" y="13693"/>
                  <a:pt x="1106665" y="12970"/>
                  <a:pt x="1107148" y="12125"/>
                </a:cubicBezTo>
                <a:close/>
                <a:moveTo>
                  <a:pt x="1740189" y="11763"/>
                </a:moveTo>
                <a:cubicBezTo>
                  <a:pt x="1743084" y="12366"/>
                  <a:pt x="1745980" y="12970"/>
                  <a:pt x="1748876" y="13573"/>
                </a:cubicBezTo>
                <a:cubicBezTo>
                  <a:pt x="1751288" y="14176"/>
                  <a:pt x="1753852" y="14809"/>
                  <a:pt x="1756567" y="15473"/>
                </a:cubicBezTo>
                <a:cubicBezTo>
                  <a:pt x="1759282" y="16137"/>
                  <a:pt x="1761664" y="16770"/>
                  <a:pt x="1763715" y="17373"/>
                </a:cubicBezTo>
                <a:cubicBezTo>
                  <a:pt x="1763354" y="18459"/>
                  <a:pt x="1762931" y="19605"/>
                  <a:pt x="1762449" y="20812"/>
                </a:cubicBezTo>
                <a:cubicBezTo>
                  <a:pt x="1762087" y="21777"/>
                  <a:pt x="1761695" y="22893"/>
                  <a:pt x="1761272" y="24160"/>
                </a:cubicBezTo>
                <a:cubicBezTo>
                  <a:pt x="1760850" y="25427"/>
                  <a:pt x="1760518" y="26663"/>
                  <a:pt x="1760277" y="27870"/>
                </a:cubicBezTo>
                <a:cubicBezTo>
                  <a:pt x="1757864" y="45243"/>
                  <a:pt x="1753913" y="61410"/>
                  <a:pt x="1748423" y="76371"/>
                </a:cubicBezTo>
                <a:cubicBezTo>
                  <a:pt x="1742933" y="91332"/>
                  <a:pt x="1735061" y="105206"/>
                  <a:pt x="1724806" y="117995"/>
                </a:cubicBezTo>
                <a:cubicBezTo>
                  <a:pt x="1732166" y="123907"/>
                  <a:pt x="1740309" y="129186"/>
                  <a:pt x="1749237" y="133831"/>
                </a:cubicBezTo>
                <a:cubicBezTo>
                  <a:pt x="1758166" y="138476"/>
                  <a:pt x="1768119" y="142910"/>
                  <a:pt x="1779099" y="147132"/>
                </a:cubicBezTo>
                <a:lnTo>
                  <a:pt x="1778917" y="147494"/>
                </a:lnTo>
                <a:cubicBezTo>
                  <a:pt x="1778194" y="148701"/>
                  <a:pt x="1777349" y="150149"/>
                  <a:pt x="1776384" y="151838"/>
                </a:cubicBezTo>
                <a:cubicBezTo>
                  <a:pt x="1775539" y="153285"/>
                  <a:pt x="1774604" y="155095"/>
                  <a:pt x="1773579" y="157267"/>
                </a:cubicBezTo>
                <a:cubicBezTo>
                  <a:pt x="1772553" y="159439"/>
                  <a:pt x="1771558" y="161912"/>
                  <a:pt x="1770593" y="164687"/>
                </a:cubicBezTo>
                <a:cubicBezTo>
                  <a:pt x="1769627" y="167221"/>
                  <a:pt x="1768361" y="168638"/>
                  <a:pt x="1766792" y="168940"/>
                </a:cubicBezTo>
                <a:cubicBezTo>
                  <a:pt x="1765224" y="169241"/>
                  <a:pt x="1763354" y="168910"/>
                  <a:pt x="1761182" y="167944"/>
                </a:cubicBezTo>
                <a:cubicBezTo>
                  <a:pt x="1750927" y="163480"/>
                  <a:pt x="1741667" y="158353"/>
                  <a:pt x="1733402" y="152562"/>
                </a:cubicBezTo>
                <a:cubicBezTo>
                  <a:pt x="1725138" y="146770"/>
                  <a:pt x="1717627" y="140195"/>
                  <a:pt x="1710871" y="132835"/>
                </a:cubicBezTo>
                <a:cubicBezTo>
                  <a:pt x="1701822" y="141160"/>
                  <a:pt x="1691265" y="148791"/>
                  <a:pt x="1679200" y="155729"/>
                </a:cubicBezTo>
                <a:cubicBezTo>
                  <a:pt x="1667135" y="162666"/>
                  <a:pt x="1653079" y="168910"/>
                  <a:pt x="1637033" y="174460"/>
                </a:cubicBezTo>
                <a:lnTo>
                  <a:pt x="1636490" y="174098"/>
                </a:lnTo>
                <a:cubicBezTo>
                  <a:pt x="1650244" y="165049"/>
                  <a:pt x="1662339" y="156060"/>
                  <a:pt x="1672776" y="147132"/>
                </a:cubicBezTo>
                <a:cubicBezTo>
                  <a:pt x="1683212" y="138204"/>
                  <a:pt x="1692291" y="128854"/>
                  <a:pt x="1700012" y="119081"/>
                </a:cubicBezTo>
                <a:cubicBezTo>
                  <a:pt x="1691205" y="106292"/>
                  <a:pt x="1684207" y="91573"/>
                  <a:pt x="1679019" y="74923"/>
                </a:cubicBezTo>
                <a:cubicBezTo>
                  <a:pt x="1673831" y="58274"/>
                  <a:pt x="1670272" y="39332"/>
                  <a:pt x="1668342" y="18097"/>
                </a:cubicBezTo>
                <a:lnTo>
                  <a:pt x="1652416" y="18097"/>
                </a:lnTo>
                <a:lnTo>
                  <a:pt x="1651873" y="16287"/>
                </a:lnTo>
                <a:lnTo>
                  <a:pt x="1735664" y="16287"/>
                </a:lnTo>
                <a:cubicBezTo>
                  <a:pt x="1736388" y="16287"/>
                  <a:pt x="1737052" y="16076"/>
                  <a:pt x="1737655" y="15654"/>
                </a:cubicBezTo>
                <a:cubicBezTo>
                  <a:pt x="1738258" y="15232"/>
                  <a:pt x="1738741" y="14719"/>
                  <a:pt x="1739103" y="14116"/>
                </a:cubicBezTo>
                <a:cubicBezTo>
                  <a:pt x="1739585" y="13512"/>
                  <a:pt x="1739947" y="12728"/>
                  <a:pt x="1740189" y="11763"/>
                </a:cubicBezTo>
                <a:close/>
                <a:moveTo>
                  <a:pt x="1438894" y="10858"/>
                </a:moveTo>
                <a:cubicBezTo>
                  <a:pt x="1441066" y="11341"/>
                  <a:pt x="1443237" y="11823"/>
                  <a:pt x="1445409" y="12306"/>
                </a:cubicBezTo>
                <a:cubicBezTo>
                  <a:pt x="1447339" y="12789"/>
                  <a:pt x="1449390" y="13271"/>
                  <a:pt x="1451562" y="13754"/>
                </a:cubicBezTo>
                <a:cubicBezTo>
                  <a:pt x="1453734" y="14236"/>
                  <a:pt x="1455725" y="14779"/>
                  <a:pt x="1457534" y="15383"/>
                </a:cubicBezTo>
                <a:cubicBezTo>
                  <a:pt x="1457172" y="16830"/>
                  <a:pt x="1456810" y="18218"/>
                  <a:pt x="1456448" y="19545"/>
                </a:cubicBezTo>
                <a:cubicBezTo>
                  <a:pt x="1455845" y="22199"/>
                  <a:pt x="1455544" y="24914"/>
                  <a:pt x="1455544" y="27689"/>
                </a:cubicBezTo>
                <a:lnTo>
                  <a:pt x="1455544" y="71123"/>
                </a:lnTo>
                <a:cubicBezTo>
                  <a:pt x="1452407" y="71605"/>
                  <a:pt x="1449571" y="71967"/>
                  <a:pt x="1447038" y="72209"/>
                </a:cubicBezTo>
                <a:cubicBezTo>
                  <a:pt x="1444866" y="72450"/>
                  <a:pt x="1442785" y="72601"/>
                  <a:pt x="1440794" y="72661"/>
                </a:cubicBezTo>
                <a:cubicBezTo>
                  <a:pt x="1438803" y="72721"/>
                  <a:pt x="1437687" y="72571"/>
                  <a:pt x="1437446" y="72209"/>
                </a:cubicBezTo>
                <a:lnTo>
                  <a:pt x="1437446" y="65875"/>
                </a:lnTo>
                <a:lnTo>
                  <a:pt x="1425864" y="65875"/>
                </a:lnTo>
                <a:lnTo>
                  <a:pt x="1425864" y="102070"/>
                </a:lnTo>
                <a:lnTo>
                  <a:pt x="1446676" y="102070"/>
                </a:lnTo>
                <a:cubicBezTo>
                  <a:pt x="1447641" y="102070"/>
                  <a:pt x="1448667" y="101406"/>
                  <a:pt x="1449752" y="100079"/>
                </a:cubicBezTo>
                <a:cubicBezTo>
                  <a:pt x="1450235" y="99596"/>
                  <a:pt x="1450778" y="98933"/>
                  <a:pt x="1451381" y="98088"/>
                </a:cubicBezTo>
                <a:cubicBezTo>
                  <a:pt x="1452950" y="98691"/>
                  <a:pt x="1454397" y="99295"/>
                  <a:pt x="1455725" y="99898"/>
                </a:cubicBezTo>
                <a:cubicBezTo>
                  <a:pt x="1456931" y="100501"/>
                  <a:pt x="1458107" y="101074"/>
                  <a:pt x="1459254" y="101617"/>
                </a:cubicBezTo>
                <a:cubicBezTo>
                  <a:pt x="1460400" y="102160"/>
                  <a:pt x="1461395" y="102612"/>
                  <a:pt x="1462240" y="102974"/>
                </a:cubicBezTo>
                <a:lnTo>
                  <a:pt x="1462240" y="103879"/>
                </a:lnTo>
                <a:lnTo>
                  <a:pt x="1425864" y="103879"/>
                </a:lnTo>
                <a:lnTo>
                  <a:pt x="1425864" y="147856"/>
                </a:lnTo>
                <a:cubicBezTo>
                  <a:pt x="1431655" y="148459"/>
                  <a:pt x="1438080" y="148852"/>
                  <a:pt x="1445138" y="149033"/>
                </a:cubicBezTo>
                <a:cubicBezTo>
                  <a:pt x="1452196" y="149214"/>
                  <a:pt x="1459103" y="149063"/>
                  <a:pt x="1465859" y="148580"/>
                </a:cubicBezTo>
                <a:lnTo>
                  <a:pt x="1465859" y="148942"/>
                </a:lnTo>
                <a:cubicBezTo>
                  <a:pt x="1465618" y="149907"/>
                  <a:pt x="1465316" y="151053"/>
                  <a:pt x="1464954" y="152381"/>
                </a:cubicBezTo>
                <a:cubicBezTo>
                  <a:pt x="1464713" y="153587"/>
                  <a:pt x="1464472" y="155005"/>
                  <a:pt x="1464230" y="156634"/>
                </a:cubicBezTo>
                <a:cubicBezTo>
                  <a:pt x="1463989" y="158262"/>
                  <a:pt x="1463748" y="160163"/>
                  <a:pt x="1463506" y="162334"/>
                </a:cubicBezTo>
                <a:cubicBezTo>
                  <a:pt x="1463265" y="164385"/>
                  <a:pt x="1462752" y="165773"/>
                  <a:pt x="1461968" y="166497"/>
                </a:cubicBezTo>
                <a:cubicBezTo>
                  <a:pt x="1461184" y="167221"/>
                  <a:pt x="1459585" y="167703"/>
                  <a:pt x="1457172" y="167944"/>
                </a:cubicBezTo>
                <a:cubicBezTo>
                  <a:pt x="1451502" y="168186"/>
                  <a:pt x="1445982" y="168125"/>
                  <a:pt x="1440613" y="167763"/>
                </a:cubicBezTo>
                <a:cubicBezTo>
                  <a:pt x="1435244" y="167402"/>
                  <a:pt x="1430207" y="166738"/>
                  <a:pt x="1425502" y="165773"/>
                </a:cubicBezTo>
                <a:cubicBezTo>
                  <a:pt x="1420796" y="164808"/>
                  <a:pt x="1416513" y="163450"/>
                  <a:pt x="1412652" y="161701"/>
                </a:cubicBezTo>
                <a:cubicBezTo>
                  <a:pt x="1408792" y="159951"/>
                  <a:pt x="1405594" y="157810"/>
                  <a:pt x="1403061" y="155276"/>
                </a:cubicBezTo>
                <a:cubicBezTo>
                  <a:pt x="1401130" y="153346"/>
                  <a:pt x="1399441" y="151084"/>
                  <a:pt x="1397994" y="148490"/>
                </a:cubicBezTo>
                <a:cubicBezTo>
                  <a:pt x="1396546" y="145896"/>
                  <a:pt x="1395339" y="143181"/>
                  <a:pt x="1394374" y="140346"/>
                </a:cubicBezTo>
                <a:cubicBezTo>
                  <a:pt x="1393409" y="137510"/>
                  <a:pt x="1392594" y="134615"/>
                  <a:pt x="1391931" y="131659"/>
                </a:cubicBezTo>
                <a:cubicBezTo>
                  <a:pt x="1391267" y="128703"/>
                  <a:pt x="1390755" y="125898"/>
                  <a:pt x="1390393" y="123244"/>
                </a:cubicBezTo>
                <a:cubicBezTo>
                  <a:pt x="1387618" y="136033"/>
                  <a:pt x="1383636" y="146348"/>
                  <a:pt x="1378448" y="154190"/>
                </a:cubicBezTo>
                <a:cubicBezTo>
                  <a:pt x="1373260" y="162033"/>
                  <a:pt x="1367409" y="168246"/>
                  <a:pt x="1360894" y="172831"/>
                </a:cubicBezTo>
                <a:lnTo>
                  <a:pt x="1360351" y="172650"/>
                </a:lnTo>
                <a:cubicBezTo>
                  <a:pt x="1363367" y="167462"/>
                  <a:pt x="1365810" y="161399"/>
                  <a:pt x="1367680" y="154462"/>
                </a:cubicBezTo>
                <a:cubicBezTo>
                  <a:pt x="1369550" y="147524"/>
                  <a:pt x="1371028" y="140195"/>
                  <a:pt x="1372114" y="132473"/>
                </a:cubicBezTo>
                <a:cubicBezTo>
                  <a:pt x="1373200" y="124752"/>
                  <a:pt x="1373984" y="116970"/>
                  <a:pt x="1374467" y="109128"/>
                </a:cubicBezTo>
                <a:cubicBezTo>
                  <a:pt x="1374949" y="101285"/>
                  <a:pt x="1375251" y="93805"/>
                  <a:pt x="1375372" y="86687"/>
                </a:cubicBezTo>
                <a:cubicBezTo>
                  <a:pt x="1377905" y="86928"/>
                  <a:pt x="1380439" y="87169"/>
                  <a:pt x="1382973" y="87411"/>
                </a:cubicBezTo>
                <a:cubicBezTo>
                  <a:pt x="1385145" y="87652"/>
                  <a:pt x="1387557" y="87923"/>
                  <a:pt x="1390212" y="88225"/>
                </a:cubicBezTo>
                <a:cubicBezTo>
                  <a:pt x="1392866" y="88527"/>
                  <a:pt x="1395400" y="88979"/>
                  <a:pt x="1397813" y="89582"/>
                </a:cubicBezTo>
                <a:lnTo>
                  <a:pt x="1397813" y="90668"/>
                </a:lnTo>
                <a:lnTo>
                  <a:pt x="1394012" y="91754"/>
                </a:lnTo>
                <a:cubicBezTo>
                  <a:pt x="1393771" y="95856"/>
                  <a:pt x="1393530" y="99717"/>
                  <a:pt x="1393288" y="103336"/>
                </a:cubicBezTo>
                <a:cubicBezTo>
                  <a:pt x="1393047" y="106956"/>
                  <a:pt x="1392625" y="110455"/>
                  <a:pt x="1392022" y="113833"/>
                </a:cubicBezTo>
                <a:cubicBezTo>
                  <a:pt x="1393107" y="119745"/>
                  <a:pt x="1394766" y="125295"/>
                  <a:pt x="1396998" y="130483"/>
                </a:cubicBezTo>
                <a:cubicBezTo>
                  <a:pt x="1399230" y="135671"/>
                  <a:pt x="1402578" y="139833"/>
                  <a:pt x="1407042" y="142970"/>
                </a:cubicBezTo>
                <a:cubicBezTo>
                  <a:pt x="1407284" y="143211"/>
                  <a:pt x="1407525" y="143362"/>
                  <a:pt x="1407766" y="143422"/>
                </a:cubicBezTo>
                <a:cubicBezTo>
                  <a:pt x="1408008" y="143483"/>
                  <a:pt x="1408249" y="143633"/>
                  <a:pt x="1408490" y="143875"/>
                </a:cubicBezTo>
                <a:lnTo>
                  <a:pt x="1408490" y="65875"/>
                </a:lnTo>
                <a:lnTo>
                  <a:pt x="1395279" y="65875"/>
                </a:lnTo>
                <a:lnTo>
                  <a:pt x="1395279" y="74742"/>
                </a:lnTo>
                <a:cubicBezTo>
                  <a:pt x="1392142" y="75225"/>
                  <a:pt x="1389307" y="75587"/>
                  <a:pt x="1386773" y="75828"/>
                </a:cubicBezTo>
                <a:cubicBezTo>
                  <a:pt x="1384601" y="76069"/>
                  <a:pt x="1382520" y="76220"/>
                  <a:pt x="1380529" y="76281"/>
                </a:cubicBezTo>
                <a:cubicBezTo>
                  <a:pt x="1378539" y="76341"/>
                  <a:pt x="1377423" y="76190"/>
                  <a:pt x="1377181" y="75828"/>
                </a:cubicBezTo>
                <a:lnTo>
                  <a:pt x="1377181" y="11039"/>
                </a:lnTo>
                <a:cubicBezTo>
                  <a:pt x="1379353" y="11280"/>
                  <a:pt x="1381585" y="11642"/>
                  <a:pt x="1383877" y="12125"/>
                </a:cubicBezTo>
                <a:cubicBezTo>
                  <a:pt x="1385929" y="12487"/>
                  <a:pt x="1388161" y="12909"/>
                  <a:pt x="1390574" y="13392"/>
                </a:cubicBezTo>
                <a:cubicBezTo>
                  <a:pt x="1392987" y="13874"/>
                  <a:pt x="1395400" y="14417"/>
                  <a:pt x="1397813" y="15021"/>
                </a:cubicBezTo>
                <a:lnTo>
                  <a:pt x="1434008" y="15021"/>
                </a:lnTo>
                <a:cubicBezTo>
                  <a:pt x="1435335" y="15021"/>
                  <a:pt x="1436541" y="14357"/>
                  <a:pt x="1437627" y="13030"/>
                </a:cubicBezTo>
                <a:cubicBezTo>
                  <a:pt x="1438110" y="12427"/>
                  <a:pt x="1438532" y="11703"/>
                  <a:pt x="1438894" y="10858"/>
                </a:cubicBezTo>
                <a:close/>
                <a:moveTo>
                  <a:pt x="702221" y="10677"/>
                </a:moveTo>
                <a:cubicBezTo>
                  <a:pt x="704031" y="10918"/>
                  <a:pt x="705961" y="11220"/>
                  <a:pt x="708012" y="11582"/>
                </a:cubicBezTo>
                <a:cubicBezTo>
                  <a:pt x="709701" y="11823"/>
                  <a:pt x="711571" y="12185"/>
                  <a:pt x="713622" y="12668"/>
                </a:cubicBezTo>
                <a:cubicBezTo>
                  <a:pt x="715673" y="13151"/>
                  <a:pt x="717604" y="13693"/>
                  <a:pt x="719414" y="14297"/>
                </a:cubicBezTo>
                <a:cubicBezTo>
                  <a:pt x="719052" y="15744"/>
                  <a:pt x="718750" y="17132"/>
                  <a:pt x="718509" y="18459"/>
                </a:cubicBezTo>
                <a:cubicBezTo>
                  <a:pt x="718267" y="19666"/>
                  <a:pt x="718087" y="20993"/>
                  <a:pt x="717966" y="22441"/>
                </a:cubicBezTo>
                <a:cubicBezTo>
                  <a:pt x="717845" y="23888"/>
                  <a:pt x="717785" y="25276"/>
                  <a:pt x="717785" y="26603"/>
                </a:cubicBezTo>
                <a:lnTo>
                  <a:pt x="717785" y="63341"/>
                </a:lnTo>
                <a:cubicBezTo>
                  <a:pt x="714769" y="63824"/>
                  <a:pt x="712054" y="64185"/>
                  <a:pt x="709641" y="64427"/>
                </a:cubicBezTo>
                <a:cubicBezTo>
                  <a:pt x="707590" y="64668"/>
                  <a:pt x="705599" y="64789"/>
                  <a:pt x="703669" y="64789"/>
                </a:cubicBezTo>
                <a:cubicBezTo>
                  <a:pt x="701738" y="64789"/>
                  <a:pt x="700653" y="64608"/>
                  <a:pt x="700411" y="64246"/>
                </a:cubicBezTo>
                <a:lnTo>
                  <a:pt x="700411" y="57188"/>
                </a:lnTo>
                <a:lnTo>
                  <a:pt x="691544" y="57188"/>
                </a:lnTo>
                <a:lnTo>
                  <a:pt x="688286" y="95916"/>
                </a:lnTo>
                <a:lnTo>
                  <a:pt x="696249" y="95916"/>
                </a:lnTo>
                <a:cubicBezTo>
                  <a:pt x="697093" y="95916"/>
                  <a:pt x="697817" y="95735"/>
                  <a:pt x="698421" y="95373"/>
                </a:cubicBezTo>
                <a:cubicBezTo>
                  <a:pt x="699024" y="95012"/>
                  <a:pt x="699506" y="94589"/>
                  <a:pt x="699868" y="94107"/>
                </a:cubicBezTo>
                <a:cubicBezTo>
                  <a:pt x="700351" y="93624"/>
                  <a:pt x="700713" y="92960"/>
                  <a:pt x="700954" y="92116"/>
                </a:cubicBezTo>
                <a:cubicBezTo>
                  <a:pt x="703126" y="92478"/>
                  <a:pt x="705298" y="92900"/>
                  <a:pt x="707469" y="93383"/>
                </a:cubicBezTo>
                <a:cubicBezTo>
                  <a:pt x="709279" y="93745"/>
                  <a:pt x="711209" y="94167"/>
                  <a:pt x="713260" y="94650"/>
                </a:cubicBezTo>
                <a:cubicBezTo>
                  <a:pt x="715311" y="95132"/>
                  <a:pt x="717182" y="95615"/>
                  <a:pt x="718871" y="96097"/>
                </a:cubicBezTo>
                <a:cubicBezTo>
                  <a:pt x="718509" y="97183"/>
                  <a:pt x="718237" y="98179"/>
                  <a:pt x="718056" y="99083"/>
                </a:cubicBezTo>
                <a:cubicBezTo>
                  <a:pt x="717875" y="99988"/>
                  <a:pt x="717664" y="100803"/>
                  <a:pt x="717423" y="101527"/>
                </a:cubicBezTo>
                <a:cubicBezTo>
                  <a:pt x="717182" y="102371"/>
                  <a:pt x="717001" y="103155"/>
                  <a:pt x="716880" y="103879"/>
                </a:cubicBezTo>
                <a:cubicBezTo>
                  <a:pt x="716639" y="111118"/>
                  <a:pt x="716367" y="117513"/>
                  <a:pt x="716066" y="123063"/>
                </a:cubicBezTo>
                <a:cubicBezTo>
                  <a:pt x="715764" y="128613"/>
                  <a:pt x="715432" y="133499"/>
                  <a:pt x="715070" y="137722"/>
                </a:cubicBezTo>
                <a:cubicBezTo>
                  <a:pt x="714708" y="141944"/>
                  <a:pt x="714226" y="145624"/>
                  <a:pt x="713622" y="148761"/>
                </a:cubicBezTo>
                <a:cubicBezTo>
                  <a:pt x="713019" y="151898"/>
                  <a:pt x="712295" y="154673"/>
                  <a:pt x="711451" y="157086"/>
                </a:cubicBezTo>
                <a:cubicBezTo>
                  <a:pt x="710124" y="160585"/>
                  <a:pt x="708012" y="163782"/>
                  <a:pt x="705117" y="166678"/>
                </a:cubicBezTo>
                <a:cubicBezTo>
                  <a:pt x="702221" y="169573"/>
                  <a:pt x="698963" y="171504"/>
                  <a:pt x="695344" y="172469"/>
                </a:cubicBezTo>
                <a:cubicBezTo>
                  <a:pt x="692569" y="173313"/>
                  <a:pt x="690156" y="172982"/>
                  <a:pt x="688105" y="171473"/>
                </a:cubicBezTo>
                <a:cubicBezTo>
                  <a:pt x="686054" y="169965"/>
                  <a:pt x="685149" y="167703"/>
                  <a:pt x="685390" y="164687"/>
                </a:cubicBezTo>
                <a:cubicBezTo>
                  <a:pt x="685511" y="161671"/>
                  <a:pt x="683882" y="159378"/>
                  <a:pt x="680504" y="157810"/>
                </a:cubicBezTo>
                <a:cubicBezTo>
                  <a:pt x="679539" y="157448"/>
                  <a:pt x="678423" y="157056"/>
                  <a:pt x="677156" y="156634"/>
                </a:cubicBezTo>
                <a:cubicBezTo>
                  <a:pt x="675889" y="156211"/>
                  <a:pt x="674653" y="155819"/>
                  <a:pt x="673446" y="155457"/>
                </a:cubicBezTo>
                <a:cubicBezTo>
                  <a:pt x="672119" y="154975"/>
                  <a:pt x="670671" y="154492"/>
                  <a:pt x="669103" y="154009"/>
                </a:cubicBezTo>
                <a:lnTo>
                  <a:pt x="668922" y="152743"/>
                </a:lnTo>
                <a:cubicBezTo>
                  <a:pt x="671455" y="152863"/>
                  <a:pt x="673808" y="152984"/>
                  <a:pt x="675980" y="153104"/>
                </a:cubicBezTo>
                <a:cubicBezTo>
                  <a:pt x="677910" y="153225"/>
                  <a:pt x="679750" y="153285"/>
                  <a:pt x="681499" y="153285"/>
                </a:cubicBezTo>
                <a:cubicBezTo>
                  <a:pt x="683249" y="153285"/>
                  <a:pt x="684486" y="153285"/>
                  <a:pt x="685209" y="153285"/>
                </a:cubicBezTo>
                <a:cubicBezTo>
                  <a:pt x="687984" y="153285"/>
                  <a:pt x="690216" y="152743"/>
                  <a:pt x="691905" y="151657"/>
                </a:cubicBezTo>
                <a:cubicBezTo>
                  <a:pt x="693595" y="150571"/>
                  <a:pt x="694741" y="148701"/>
                  <a:pt x="695344" y="146046"/>
                </a:cubicBezTo>
                <a:cubicBezTo>
                  <a:pt x="696189" y="142306"/>
                  <a:pt x="696973" y="136425"/>
                  <a:pt x="697697" y="128401"/>
                </a:cubicBezTo>
                <a:cubicBezTo>
                  <a:pt x="698421" y="120378"/>
                  <a:pt x="698843" y="110153"/>
                  <a:pt x="698963" y="97726"/>
                </a:cubicBezTo>
                <a:lnTo>
                  <a:pt x="692629" y="97726"/>
                </a:lnTo>
                <a:cubicBezTo>
                  <a:pt x="691302" y="97726"/>
                  <a:pt x="690156" y="97998"/>
                  <a:pt x="689191" y="98541"/>
                </a:cubicBezTo>
                <a:cubicBezTo>
                  <a:pt x="688226" y="99083"/>
                  <a:pt x="687441" y="99657"/>
                  <a:pt x="686838" y="100260"/>
                </a:cubicBezTo>
                <a:cubicBezTo>
                  <a:pt x="686114" y="100984"/>
                  <a:pt x="685511" y="101768"/>
                  <a:pt x="685028" y="102612"/>
                </a:cubicBezTo>
                <a:cubicBezTo>
                  <a:pt x="683701" y="102371"/>
                  <a:pt x="682133" y="101949"/>
                  <a:pt x="680323" y="101346"/>
                </a:cubicBezTo>
                <a:cubicBezTo>
                  <a:pt x="678755" y="100742"/>
                  <a:pt x="676824" y="99988"/>
                  <a:pt x="674532" y="99083"/>
                </a:cubicBezTo>
                <a:cubicBezTo>
                  <a:pt x="672239" y="98179"/>
                  <a:pt x="669706" y="96882"/>
                  <a:pt x="666931" y="95192"/>
                </a:cubicBezTo>
                <a:cubicBezTo>
                  <a:pt x="667413" y="94710"/>
                  <a:pt x="667896" y="94167"/>
                  <a:pt x="668379" y="93564"/>
                </a:cubicBezTo>
                <a:cubicBezTo>
                  <a:pt x="668741" y="92960"/>
                  <a:pt x="669133" y="92327"/>
                  <a:pt x="669555" y="91663"/>
                </a:cubicBezTo>
                <a:cubicBezTo>
                  <a:pt x="669977" y="91000"/>
                  <a:pt x="670309" y="90306"/>
                  <a:pt x="670550" y="89582"/>
                </a:cubicBezTo>
                <a:lnTo>
                  <a:pt x="673627" y="51578"/>
                </a:lnTo>
                <a:cubicBezTo>
                  <a:pt x="675678" y="51819"/>
                  <a:pt x="677789" y="52120"/>
                  <a:pt x="679961" y="52482"/>
                </a:cubicBezTo>
                <a:cubicBezTo>
                  <a:pt x="681771" y="52724"/>
                  <a:pt x="683792" y="53116"/>
                  <a:pt x="686024" y="53659"/>
                </a:cubicBezTo>
                <a:cubicBezTo>
                  <a:pt x="688256" y="54202"/>
                  <a:pt x="690518" y="54775"/>
                  <a:pt x="692810" y="55378"/>
                </a:cubicBezTo>
                <a:lnTo>
                  <a:pt x="700411" y="55378"/>
                </a:lnTo>
                <a:lnTo>
                  <a:pt x="700411" y="16649"/>
                </a:lnTo>
                <a:lnTo>
                  <a:pt x="667655" y="16649"/>
                </a:lnTo>
                <a:lnTo>
                  <a:pt x="667112" y="14840"/>
                </a:lnTo>
                <a:lnTo>
                  <a:pt x="696973" y="14840"/>
                </a:lnTo>
                <a:cubicBezTo>
                  <a:pt x="698421" y="14840"/>
                  <a:pt x="699687" y="14176"/>
                  <a:pt x="700773" y="12849"/>
                </a:cubicBezTo>
                <a:cubicBezTo>
                  <a:pt x="701256" y="12246"/>
                  <a:pt x="701738" y="11522"/>
                  <a:pt x="702221" y="10677"/>
                </a:cubicBezTo>
                <a:close/>
                <a:moveTo>
                  <a:pt x="774792" y="10496"/>
                </a:moveTo>
                <a:cubicBezTo>
                  <a:pt x="776843" y="10979"/>
                  <a:pt x="778954" y="11461"/>
                  <a:pt x="781126" y="11944"/>
                </a:cubicBezTo>
                <a:cubicBezTo>
                  <a:pt x="782936" y="12427"/>
                  <a:pt x="784926" y="12909"/>
                  <a:pt x="787098" y="13392"/>
                </a:cubicBezTo>
                <a:cubicBezTo>
                  <a:pt x="789270" y="13874"/>
                  <a:pt x="791261" y="14417"/>
                  <a:pt x="793070" y="15021"/>
                </a:cubicBezTo>
                <a:cubicBezTo>
                  <a:pt x="792708" y="16468"/>
                  <a:pt x="792346" y="17856"/>
                  <a:pt x="791984" y="19183"/>
                </a:cubicBezTo>
                <a:cubicBezTo>
                  <a:pt x="791381" y="21837"/>
                  <a:pt x="791080" y="24552"/>
                  <a:pt x="791080" y="27327"/>
                </a:cubicBezTo>
                <a:lnTo>
                  <a:pt x="791080" y="62074"/>
                </a:lnTo>
                <a:cubicBezTo>
                  <a:pt x="788063" y="62557"/>
                  <a:pt x="785288" y="62919"/>
                  <a:pt x="782755" y="63160"/>
                </a:cubicBezTo>
                <a:cubicBezTo>
                  <a:pt x="780583" y="63401"/>
                  <a:pt x="778532" y="63552"/>
                  <a:pt x="776602" y="63612"/>
                </a:cubicBezTo>
                <a:cubicBezTo>
                  <a:pt x="774671" y="63673"/>
                  <a:pt x="773585" y="63522"/>
                  <a:pt x="773344" y="63160"/>
                </a:cubicBezTo>
                <a:lnTo>
                  <a:pt x="773344" y="55197"/>
                </a:lnTo>
                <a:lnTo>
                  <a:pt x="768458" y="55197"/>
                </a:lnTo>
                <a:lnTo>
                  <a:pt x="768458" y="78362"/>
                </a:lnTo>
                <a:lnTo>
                  <a:pt x="775878" y="78362"/>
                </a:lnTo>
                <a:cubicBezTo>
                  <a:pt x="776602" y="78362"/>
                  <a:pt x="777235" y="78181"/>
                  <a:pt x="777778" y="77819"/>
                </a:cubicBezTo>
                <a:cubicBezTo>
                  <a:pt x="778321" y="77457"/>
                  <a:pt x="778834" y="77035"/>
                  <a:pt x="779316" y="76552"/>
                </a:cubicBezTo>
                <a:cubicBezTo>
                  <a:pt x="779799" y="76069"/>
                  <a:pt x="780221" y="75406"/>
                  <a:pt x="780583" y="74561"/>
                </a:cubicBezTo>
                <a:lnTo>
                  <a:pt x="786917" y="75828"/>
                </a:lnTo>
                <a:cubicBezTo>
                  <a:pt x="788727" y="76190"/>
                  <a:pt x="790688" y="76612"/>
                  <a:pt x="792799" y="77095"/>
                </a:cubicBezTo>
                <a:cubicBezTo>
                  <a:pt x="794910" y="77578"/>
                  <a:pt x="796811" y="78121"/>
                  <a:pt x="798500" y="78724"/>
                </a:cubicBezTo>
                <a:cubicBezTo>
                  <a:pt x="798138" y="80051"/>
                  <a:pt x="797776" y="81378"/>
                  <a:pt x="797414" y="82705"/>
                </a:cubicBezTo>
                <a:cubicBezTo>
                  <a:pt x="796811" y="85360"/>
                  <a:pt x="796509" y="87953"/>
                  <a:pt x="796509" y="90487"/>
                </a:cubicBezTo>
                <a:lnTo>
                  <a:pt x="796509" y="121977"/>
                </a:lnTo>
                <a:cubicBezTo>
                  <a:pt x="793372" y="122459"/>
                  <a:pt x="790537" y="122821"/>
                  <a:pt x="788003" y="123063"/>
                </a:cubicBezTo>
                <a:cubicBezTo>
                  <a:pt x="785831" y="123304"/>
                  <a:pt x="783811" y="123455"/>
                  <a:pt x="781940" y="123515"/>
                </a:cubicBezTo>
                <a:cubicBezTo>
                  <a:pt x="780070" y="123575"/>
                  <a:pt x="779015" y="123425"/>
                  <a:pt x="778773" y="123063"/>
                </a:cubicBezTo>
                <a:lnTo>
                  <a:pt x="778773" y="117814"/>
                </a:lnTo>
                <a:lnTo>
                  <a:pt x="768458" y="117814"/>
                </a:lnTo>
                <a:lnTo>
                  <a:pt x="768458" y="145142"/>
                </a:lnTo>
                <a:cubicBezTo>
                  <a:pt x="771112" y="145021"/>
                  <a:pt x="773555" y="144900"/>
                  <a:pt x="775787" y="144780"/>
                </a:cubicBezTo>
                <a:cubicBezTo>
                  <a:pt x="778019" y="144659"/>
                  <a:pt x="780100" y="144538"/>
                  <a:pt x="782031" y="144418"/>
                </a:cubicBezTo>
                <a:cubicBezTo>
                  <a:pt x="781066" y="142005"/>
                  <a:pt x="780251" y="139712"/>
                  <a:pt x="779588" y="137541"/>
                </a:cubicBezTo>
                <a:cubicBezTo>
                  <a:pt x="778924" y="135369"/>
                  <a:pt x="778291" y="133499"/>
                  <a:pt x="777687" y="131930"/>
                </a:cubicBezTo>
                <a:cubicBezTo>
                  <a:pt x="777084" y="130121"/>
                  <a:pt x="776481" y="128432"/>
                  <a:pt x="775878" y="126863"/>
                </a:cubicBezTo>
                <a:lnTo>
                  <a:pt x="776602" y="126501"/>
                </a:lnTo>
                <a:cubicBezTo>
                  <a:pt x="780824" y="129397"/>
                  <a:pt x="784926" y="132413"/>
                  <a:pt x="788908" y="135550"/>
                </a:cubicBezTo>
                <a:cubicBezTo>
                  <a:pt x="792286" y="138325"/>
                  <a:pt x="795725" y="141371"/>
                  <a:pt x="799223" y="144689"/>
                </a:cubicBezTo>
                <a:cubicBezTo>
                  <a:pt x="802722" y="148007"/>
                  <a:pt x="805618" y="151295"/>
                  <a:pt x="807910" y="154552"/>
                </a:cubicBezTo>
                <a:cubicBezTo>
                  <a:pt x="806221" y="156845"/>
                  <a:pt x="804472" y="159016"/>
                  <a:pt x="802662" y="161067"/>
                </a:cubicBezTo>
                <a:cubicBezTo>
                  <a:pt x="801094" y="162756"/>
                  <a:pt x="799284" y="164536"/>
                  <a:pt x="797233" y="166406"/>
                </a:cubicBezTo>
                <a:cubicBezTo>
                  <a:pt x="795182" y="168276"/>
                  <a:pt x="793131" y="169754"/>
                  <a:pt x="791080" y="170840"/>
                </a:cubicBezTo>
                <a:lnTo>
                  <a:pt x="783841" y="149666"/>
                </a:lnTo>
                <a:cubicBezTo>
                  <a:pt x="778170" y="152441"/>
                  <a:pt x="770298" y="155759"/>
                  <a:pt x="760223" y="159620"/>
                </a:cubicBezTo>
                <a:cubicBezTo>
                  <a:pt x="750149" y="163480"/>
                  <a:pt x="738175" y="166859"/>
                  <a:pt x="724300" y="169754"/>
                </a:cubicBezTo>
                <a:lnTo>
                  <a:pt x="719414" y="147494"/>
                </a:lnTo>
                <a:cubicBezTo>
                  <a:pt x="724481" y="147253"/>
                  <a:pt x="729699" y="147012"/>
                  <a:pt x="735068" y="146770"/>
                </a:cubicBezTo>
                <a:cubicBezTo>
                  <a:pt x="740437" y="146529"/>
                  <a:pt x="745776" y="146288"/>
                  <a:pt x="751084" y="146046"/>
                </a:cubicBezTo>
                <a:lnTo>
                  <a:pt x="751084" y="117814"/>
                </a:lnTo>
                <a:lnTo>
                  <a:pt x="740769" y="117814"/>
                </a:lnTo>
                <a:lnTo>
                  <a:pt x="740769" y="126320"/>
                </a:lnTo>
                <a:cubicBezTo>
                  <a:pt x="737632" y="126682"/>
                  <a:pt x="734857" y="126984"/>
                  <a:pt x="732444" y="127225"/>
                </a:cubicBezTo>
                <a:cubicBezTo>
                  <a:pt x="730272" y="127466"/>
                  <a:pt x="728251" y="127617"/>
                  <a:pt x="726381" y="127678"/>
                </a:cubicBezTo>
                <a:cubicBezTo>
                  <a:pt x="724511" y="127738"/>
                  <a:pt x="723455" y="127587"/>
                  <a:pt x="723214" y="127225"/>
                </a:cubicBezTo>
                <a:lnTo>
                  <a:pt x="723214" y="74742"/>
                </a:lnTo>
                <a:cubicBezTo>
                  <a:pt x="725386" y="74984"/>
                  <a:pt x="727557" y="75285"/>
                  <a:pt x="729729" y="75647"/>
                </a:cubicBezTo>
                <a:cubicBezTo>
                  <a:pt x="731660" y="75889"/>
                  <a:pt x="733771" y="76250"/>
                  <a:pt x="736063" y="76733"/>
                </a:cubicBezTo>
                <a:cubicBezTo>
                  <a:pt x="738356" y="77216"/>
                  <a:pt x="740708" y="77759"/>
                  <a:pt x="743121" y="78362"/>
                </a:cubicBezTo>
                <a:lnTo>
                  <a:pt x="751084" y="78362"/>
                </a:lnTo>
                <a:lnTo>
                  <a:pt x="751084" y="55197"/>
                </a:lnTo>
                <a:lnTo>
                  <a:pt x="746017" y="55197"/>
                </a:lnTo>
                <a:lnTo>
                  <a:pt x="746017" y="64065"/>
                </a:lnTo>
                <a:cubicBezTo>
                  <a:pt x="743001" y="64547"/>
                  <a:pt x="740286" y="64909"/>
                  <a:pt x="737873" y="65151"/>
                </a:cubicBezTo>
                <a:cubicBezTo>
                  <a:pt x="735822" y="65392"/>
                  <a:pt x="733831" y="65543"/>
                  <a:pt x="731901" y="65603"/>
                </a:cubicBezTo>
                <a:cubicBezTo>
                  <a:pt x="729970" y="65663"/>
                  <a:pt x="728885" y="65513"/>
                  <a:pt x="728643" y="65151"/>
                </a:cubicBezTo>
                <a:lnTo>
                  <a:pt x="728643" y="10677"/>
                </a:lnTo>
                <a:cubicBezTo>
                  <a:pt x="730694" y="10918"/>
                  <a:pt x="732806" y="11280"/>
                  <a:pt x="734977" y="11763"/>
                </a:cubicBezTo>
                <a:cubicBezTo>
                  <a:pt x="736908" y="12125"/>
                  <a:pt x="739049" y="12547"/>
                  <a:pt x="741402" y="13030"/>
                </a:cubicBezTo>
                <a:cubicBezTo>
                  <a:pt x="743755" y="13512"/>
                  <a:pt x="746138" y="14055"/>
                  <a:pt x="748551" y="14659"/>
                </a:cubicBezTo>
                <a:lnTo>
                  <a:pt x="769906" y="14659"/>
                </a:lnTo>
                <a:cubicBezTo>
                  <a:pt x="771233" y="14659"/>
                  <a:pt x="772439" y="13995"/>
                  <a:pt x="773525" y="12668"/>
                </a:cubicBezTo>
                <a:cubicBezTo>
                  <a:pt x="774008" y="12065"/>
                  <a:pt x="774430" y="11341"/>
                  <a:pt x="774792" y="10496"/>
                </a:cubicBezTo>
                <a:close/>
                <a:moveTo>
                  <a:pt x="176041" y="10315"/>
                </a:moveTo>
                <a:cubicBezTo>
                  <a:pt x="178937" y="10557"/>
                  <a:pt x="181892" y="10918"/>
                  <a:pt x="184909" y="11401"/>
                </a:cubicBezTo>
                <a:cubicBezTo>
                  <a:pt x="187322" y="11763"/>
                  <a:pt x="189946" y="12246"/>
                  <a:pt x="192781" y="12849"/>
                </a:cubicBezTo>
                <a:cubicBezTo>
                  <a:pt x="195616" y="13452"/>
                  <a:pt x="198059" y="14055"/>
                  <a:pt x="200111" y="14659"/>
                </a:cubicBezTo>
                <a:lnTo>
                  <a:pt x="285712" y="14659"/>
                </a:lnTo>
                <a:cubicBezTo>
                  <a:pt x="286677" y="14659"/>
                  <a:pt x="287703" y="13995"/>
                  <a:pt x="288788" y="12668"/>
                </a:cubicBezTo>
                <a:cubicBezTo>
                  <a:pt x="289271" y="12185"/>
                  <a:pt x="289814" y="11522"/>
                  <a:pt x="290417" y="10677"/>
                </a:cubicBezTo>
                <a:cubicBezTo>
                  <a:pt x="291986" y="11280"/>
                  <a:pt x="293433" y="11884"/>
                  <a:pt x="294761" y="12487"/>
                </a:cubicBezTo>
                <a:cubicBezTo>
                  <a:pt x="297294" y="13693"/>
                  <a:pt x="299466" y="14779"/>
                  <a:pt x="301276" y="15744"/>
                </a:cubicBezTo>
                <a:lnTo>
                  <a:pt x="301276" y="16468"/>
                </a:lnTo>
                <a:lnTo>
                  <a:pt x="195586" y="16468"/>
                </a:lnTo>
                <a:cubicBezTo>
                  <a:pt x="195707" y="26482"/>
                  <a:pt x="195767" y="36255"/>
                  <a:pt x="195767" y="45786"/>
                </a:cubicBezTo>
                <a:cubicBezTo>
                  <a:pt x="195767" y="49888"/>
                  <a:pt x="195767" y="54111"/>
                  <a:pt x="195767" y="58455"/>
                </a:cubicBezTo>
                <a:cubicBezTo>
                  <a:pt x="195767" y="62798"/>
                  <a:pt x="195737" y="67081"/>
                  <a:pt x="195677" y="71304"/>
                </a:cubicBezTo>
                <a:cubicBezTo>
                  <a:pt x="195616" y="75527"/>
                  <a:pt x="195526" y="79568"/>
                  <a:pt x="195405" y="83429"/>
                </a:cubicBezTo>
                <a:cubicBezTo>
                  <a:pt x="195284" y="87290"/>
                  <a:pt x="195164" y="90728"/>
                  <a:pt x="195043" y="93745"/>
                </a:cubicBezTo>
                <a:cubicBezTo>
                  <a:pt x="194319" y="102431"/>
                  <a:pt x="193113" y="110364"/>
                  <a:pt x="191424" y="117543"/>
                </a:cubicBezTo>
                <a:cubicBezTo>
                  <a:pt x="189735" y="124722"/>
                  <a:pt x="187563" y="131478"/>
                  <a:pt x="184909" y="137812"/>
                </a:cubicBezTo>
                <a:cubicBezTo>
                  <a:pt x="182254" y="144146"/>
                  <a:pt x="179087" y="150269"/>
                  <a:pt x="175408" y="156181"/>
                </a:cubicBezTo>
                <a:cubicBezTo>
                  <a:pt x="171728" y="162093"/>
                  <a:pt x="167535" y="168005"/>
                  <a:pt x="162830" y="173917"/>
                </a:cubicBezTo>
                <a:lnTo>
                  <a:pt x="162287" y="173736"/>
                </a:lnTo>
                <a:cubicBezTo>
                  <a:pt x="164579" y="166738"/>
                  <a:pt x="166540" y="159982"/>
                  <a:pt x="168169" y="153466"/>
                </a:cubicBezTo>
                <a:cubicBezTo>
                  <a:pt x="169797" y="146951"/>
                  <a:pt x="171125" y="140436"/>
                  <a:pt x="172150" y="133921"/>
                </a:cubicBezTo>
                <a:cubicBezTo>
                  <a:pt x="173176" y="127406"/>
                  <a:pt x="173990" y="120770"/>
                  <a:pt x="174593" y="114014"/>
                </a:cubicBezTo>
                <a:cubicBezTo>
                  <a:pt x="175196" y="107258"/>
                  <a:pt x="175679" y="100199"/>
                  <a:pt x="176041" y="92840"/>
                </a:cubicBezTo>
                <a:cubicBezTo>
                  <a:pt x="176162" y="89944"/>
                  <a:pt x="176252" y="86566"/>
                  <a:pt x="176312" y="82705"/>
                </a:cubicBezTo>
                <a:cubicBezTo>
                  <a:pt x="176373" y="78844"/>
                  <a:pt x="176433" y="74712"/>
                  <a:pt x="176493" y="70308"/>
                </a:cubicBezTo>
                <a:cubicBezTo>
                  <a:pt x="176554" y="65905"/>
                  <a:pt x="176554" y="61380"/>
                  <a:pt x="176493" y="56735"/>
                </a:cubicBezTo>
                <a:cubicBezTo>
                  <a:pt x="176433" y="52090"/>
                  <a:pt x="176403" y="47536"/>
                  <a:pt x="176403" y="43072"/>
                </a:cubicBezTo>
                <a:cubicBezTo>
                  <a:pt x="176282" y="32696"/>
                  <a:pt x="176162" y="21777"/>
                  <a:pt x="176041" y="10315"/>
                </a:cubicBezTo>
                <a:close/>
                <a:moveTo>
                  <a:pt x="380314" y="9772"/>
                </a:moveTo>
                <a:cubicBezTo>
                  <a:pt x="382486" y="10014"/>
                  <a:pt x="384718" y="10376"/>
                  <a:pt x="387010" y="10858"/>
                </a:cubicBezTo>
                <a:cubicBezTo>
                  <a:pt x="389061" y="11220"/>
                  <a:pt x="391293" y="11642"/>
                  <a:pt x="393706" y="12125"/>
                </a:cubicBezTo>
                <a:cubicBezTo>
                  <a:pt x="396119" y="12608"/>
                  <a:pt x="398532" y="13151"/>
                  <a:pt x="400945" y="13754"/>
                </a:cubicBezTo>
                <a:lnTo>
                  <a:pt x="435511" y="13754"/>
                </a:lnTo>
                <a:cubicBezTo>
                  <a:pt x="436839" y="13754"/>
                  <a:pt x="438045" y="13090"/>
                  <a:pt x="439131" y="11763"/>
                </a:cubicBezTo>
                <a:cubicBezTo>
                  <a:pt x="439613" y="11280"/>
                  <a:pt x="440036" y="10617"/>
                  <a:pt x="440398" y="9772"/>
                </a:cubicBezTo>
                <a:cubicBezTo>
                  <a:pt x="442690" y="10134"/>
                  <a:pt x="444922" y="10557"/>
                  <a:pt x="447094" y="11039"/>
                </a:cubicBezTo>
                <a:cubicBezTo>
                  <a:pt x="449024" y="11401"/>
                  <a:pt x="451075" y="11854"/>
                  <a:pt x="453247" y="12396"/>
                </a:cubicBezTo>
                <a:cubicBezTo>
                  <a:pt x="455419" y="12939"/>
                  <a:pt x="457409" y="13512"/>
                  <a:pt x="459219" y="14116"/>
                </a:cubicBezTo>
                <a:cubicBezTo>
                  <a:pt x="458857" y="15563"/>
                  <a:pt x="458495" y="16951"/>
                  <a:pt x="458133" y="18278"/>
                </a:cubicBezTo>
                <a:cubicBezTo>
                  <a:pt x="457892" y="19605"/>
                  <a:pt x="457651" y="20993"/>
                  <a:pt x="457409" y="22441"/>
                </a:cubicBezTo>
                <a:cubicBezTo>
                  <a:pt x="457168" y="23888"/>
                  <a:pt x="457047" y="25276"/>
                  <a:pt x="457047" y="26603"/>
                </a:cubicBezTo>
                <a:lnTo>
                  <a:pt x="457047" y="99536"/>
                </a:lnTo>
                <a:cubicBezTo>
                  <a:pt x="453911" y="100018"/>
                  <a:pt x="451075" y="100380"/>
                  <a:pt x="448542" y="100622"/>
                </a:cubicBezTo>
                <a:cubicBezTo>
                  <a:pt x="446370" y="100863"/>
                  <a:pt x="444289" y="101014"/>
                  <a:pt x="442298" y="101074"/>
                </a:cubicBezTo>
                <a:cubicBezTo>
                  <a:pt x="440307" y="101135"/>
                  <a:pt x="439191" y="100984"/>
                  <a:pt x="438950" y="100622"/>
                </a:cubicBezTo>
                <a:lnTo>
                  <a:pt x="438950" y="89401"/>
                </a:lnTo>
                <a:lnTo>
                  <a:pt x="427549" y="89401"/>
                </a:lnTo>
                <a:lnTo>
                  <a:pt x="427549" y="124872"/>
                </a:lnTo>
                <a:lnTo>
                  <a:pt x="444741" y="124872"/>
                </a:lnTo>
                <a:cubicBezTo>
                  <a:pt x="445224" y="124872"/>
                  <a:pt x="445706" y="124691"/>
                  <a:pt x="446189" y="124329"/>
                </a:cubicBezTo>
                <a:cubicBezTo>
                  <a:pt x="446672" y="123968"/>
                  <a:pt x="447215" y="123485"/>
                  <a:pt x="447818" y="122882"/>
                </a:cubicBezTo>
                <a:cubicBezTo>
                  <a:pt x="448300" y="122399"/>
                  <a:pt x="448904" y="121735"/>
                  <a:pt x="449627" y="120891"/>
                </a:cubicBezTo>
                <a:cubicBezTo>
                  <a:pt x="451196" y="121494"/>
                  <a:pt x="452644" y="122097"/>
                  <a:pt x="453971" y="122701"/>
                </a:cubicBezTo>
                <a:cubicBezTo>
                  <a:pt x="456504" y="123907"/>
                  <a:pt x="458676" y="124993"/>
                  <a:pt x="460486" y="125958"/>
                </a:cubicBezTo>
                <a:lnTo>
                  <a:pt x="460486" y="126682"/>
                </a:lnTo>
                <a:lnTo>
                  <a:pt x="427549" y="126682"/>
                </a:lnTo>
                <a:lnTo>
                  <a:pt x="427549" y="165592"/>
                </a:lnTo>
                <a:lnTo>
                  <a:pt x="451075" y="165592"/>
                </a:lnTo>
                <a:cubicBezTo>
                  <a:pt x="452041" y="165592"/>
                  <a:pt x="453066" y="164928"/>
                  <a:pt x="454152" y="163601"/>
                </a:cubicBezTo>
                <a:cubicBezTo>
                  <a:pt x="454634" y="163118"/>
                  <a:pt x="455177" y="162455"/>
                  <a:pt x="455781" y="161610"/>
                </a:cubicBezTo>
                <a:cubicBezTo>
                  <a:pt x="457349" y="162214"/>
                  <a:pt x="458797" y="162817"/>
                  <a:pt x="460124" y="163420"/>
                </a:cubicBezTo>
                <a:cubicBezTo>
                  <a:pt x="462658" y="164627"/>
                  <a:pt x="464830" y="165712"/>
                  <a:pt x="466639" y="166678"/>
                </a:cubicBezTo>
                <a:lnTo>
                  <a:pt x="466639" y="167402"/>
                </a:lnTo>
                <a:lnTo>
                  <a:pt x="371446" y="167402"/>
                </a:lnTo>
                <a:lnTo>
                  <a:pt x="370903" y="165592"/>
                </a:lnTo>
                <a:lnTo>
                  <a:pt x="409632" y="165592"/>
                </a:lnTo>
                <a:lnTo>
                  <a:pt x="409632" y="126682"/>
                </a:lnTo>
                <a:lnTo>
                  <a:pt x="380857" y="126682"/>
                </a:lnTo>
                <a:lnTo>
                  <a:pt x="380314" y="124872"/>
                </a:lnTo>
                <a:lnTo>
                  <a:pt x="409632" y="124872"/>
                </a:lnTo>
                <a:lnTo>
                  <a:pt x="409632" y="89401"/>
                </a:lnTo>
                <a:lnTo>
                  <a:pt x="398231" y="89401"/>
                </a:lnTo>
                <a:lnTo>
                  <a:pt x="398231" y="100803"/>
                </a:lnTo>
                <a:cubicBezTo>
                  <a:pt x="395094" y="101285"/>
                  <a:pt x="392258" y="101647"/>
                  <a:pt x="389725" y="101889"/>
                </a:cubicBezTo>
                <a:cubicBezTo>
                  <a:pt x="387553" y="102130"/>
                  <a:pt x="385502" y="102281"/>
                  <a:pt x="383572" y="102341"/>
                </a:cubicBezTo>
                <a:cubicBezTo>
                  <a:pt x="381641" y="102401"/>
                  <a:pt x="380555" y="102251"/>
                  <a:pt x="380314" y="101889"/>
                </a:cubicBezTo>
                <a:close/>
                <a:moveTo>
                  <a:pt x="8144" y="8325"/>
                </a:moveTo>
                <a:cubicBezTo>
                  <a:pt x="12125" y="9290"/>
                  <a:pt x="16167" y="10557"/>
                  <a:pt x="20269" y="12125"/>
                </a:cubicBezTo>
                <a:cubicBezTo>
                  <a:pt x="23768" y="13573"/>
                  <a:pt x="27659" y="15473"/>
                  <a:pt x="31942" y="17826"/>
                </a:cubicBezTo>
                <a:cubicBezTo>
                  <a:pt x="36225" y="20178"/>
                  <a:pt x="40357" y="23285"/>
                  <a:pt x="44339" y="27146"/>
                </a:cubicBezTo>
                <a:cubicBezTo>
                  <a:pt x="43374" y="29559"/>
                  <a:pt x="42288" y="31851"/>
                  <a:pt x="41081" y="34023"/>
                </a:cubicBezTo>
                <a:cubicBezTo>
                  <a:pt x="39995" y="35953"/>
                  <a:pt x="38729" y="38035"/>
                  <a:pt x="37281" y="40267"/>
                </a:cubicBezTo>
                <a:cubicBezTo>
                  <a:pt x="35833" y="42499"/>
                  <a:pt x="34144" y="44459"/>
                  <a:pt x="32213" y="46148"/>
                </a:cubicBezTo>
                <a:cubicBezTo>
                  <a:pt x="28715" y="40719"/>
                  <a:pt x="25517" y="35742"/>
                  <a:pt x="22622" y="31218"/>
                </a:cubicBezTo>
                <a:cubicBezTo>
                  <a:pt x="19726" y="26693"/>
                  <a:pt x="17132" y="22742"/>
                  <a:pt x="14840" y="19364"/>
                </a:cubicBezTo>
                <a:cubicBezTo>
                  <a:pt x="12186" y="15383"/>
                  <a:pt x="9773" y="11823"/>
                  <a:pt x="7601" y="8686"/>
                </a:cubicBezTo>
                <a:close/>
                <a:moveTo>
                  <a:pt x="915181" y="5248"/>
                </a:moveTo>
                <a:cubicBezTo>
                  <a:pt x="917715" y="5489"/>
                  <a:pt x="920308" y="5731"/>
                  <a:pt x="922963" y="5972"/>
                </a:cubicBezTo>
                <a:cubicBezTo>
                  <a:pt x="925255" y="6213"/>
                  <a:pt x="927759" y="6485"/>
                  <a:pt x="930473" y="6786"/>
                </a:cubicBezTo>
                <a:cubicBezTo>
                  <a:pt x="933188" y="7088"/>
                  <a:pt x="935933" y="7540"/>
                  <a:pt x="938708" y="8144"/>
                </a:cubicBezTo>
                <a:lnTo>
                  <a:pt x="938708" y="9410"/>
                </a:lnTo>
                <a:lnTo>
                  <a:pt x="934545" y="10496"/>
                </a:lnTo>
                <a:cubicBezTo>
                  <a:pt x="934063" y="15202"/>
                  <a:pt x="933520" y="19786"/>
                  <a:pt x="932916" y="24250"/>
                </a:cubicBezTo>
                <a:cubicBezTo>
                  <a:pt x="932313" y="28714"/>
                  <a:pt x="931529" y="33058"/>
                  <a:pt x="930564" y="37280"/>
                </a:cubicBezTo>
                <a:lnTo>
                  <a:pt x="955176" y="37280"/>
                </a:lnTo>
                <a:cubicBezTo>
                  <a:pt x="956021" y="37280"/>
                  <a:pt x="956986" y="36617"/>
                  <a:pt x="958072" y="35290"/>
                </a:cubicBezTo>
                <a:cubicBezTo>
                  <a:pt x="958554" y="34807"/>
                  <a:pt x="959097" y="34144"/>
                  <a:pt x="959701" y="33299"/>
                </a:cubicBezTo>
                <a:cubicBezTo>
                  <a:pt x="961149" y="33902"/>
                  <a:pt x="962536" y="34506"/>
                  <a:pt x="963863" y="35109"/>
                </a:cubicBezTo>
                <a:cubicBezTo>
                  <a:pt x="964949" y="35712"/>
                  <a:pt x="966095" y="36285"/>
                  <a:pt x="967302" y="36828"/>
                </a:cubicBezTo>
                <a:cubicBezTo>
                  <a:pt x="968508" y="37371"/>
                  <a:pt x="969473" y="37884"/>
                  <a:pt x="970197" y="38366"/>
                </a:cubicBezTo>
                <a:lnTo>
                  <a:pt x="970197" y="39090"/>
                </a:lnTo>
                <a:lnTo>
                  <a:pt x="958434" y="39090"/>
                </a:lnTo>
                <a:cubicBezTo>
                  <a:pt x="957951" y="54292"/>
                  <a:pt x="956443" y="68499"/>
                  <a:pt x="953909" y="81710"/>
                </a:cubicBezTo>
                <a:cubicBezTo>
                  <a:pt x="951376" y="94921"/>
                  <a:pt x="947394" y="107197"/>
                  <a:pt x="941965" y="118538"/>
                </a:cubicBezTo>
                <a:cubicBezTo>
                  <a:pt x="946188" y="125295"/>
                  <a:pt x="950742" y="131387"/>
                  <a:pt x="955629" y="136817"/>
                </a:cubicBezTo>
                <a:cubicBezTo>
                  <a:pt x="960515" y="142246"/>
                  <a:pt x="965733" y="147796"/>
                  <a:pt x="971283" y="153466"/>
                </a:cubicBezTo>
                <a:lnTo>
                  <a:pt x="971283" y="154009"/>
                </a:lnTo>
                <a:cubicBezTo>
                  <a:pt x="970318" y="155578"/>
                  <a:pt x="969232" y="157086"/>
                  <a:pt x="968026" y="158534"/>
                </a:cubicBezTo>
                <a:cubicBezTo>
                  <a:pt x="967060" y="159861"/>
                  <a:pt x="965975" y="161309"/>
                  <a:pt x="964768" y="162877"/>
                </a:cubicBezTo>
                <a:cubicBezTo>
                  <a:pt x="963561" y="164446"/>
                  <a:pt x="962415" y="166074"/>
                  <a:pt x="961329" y="167763"/>
                </a:cubicBezTo>
                <a:cubicBezTo>
                  <a:pt x="960364" y="169091"/>
                  <a:pt x="959128" y="169754"/>
                  <a:pt x="957619" y="169754"/>
                </a:cubicBezTo>
                <a:cubicBezTo>
                  <a:pt x="956111" y="169754"/>
                  <a:pt x="954875" y="169211"/>
                  <a:pt x="953909" y="168125"/>
                </a:cubicBezTo>
                <a:cubicBezTo>
                  <a:pt x="944861" y="158232"/>
                  <a:pt x="937742" y="147072"/>
                  <a:pt x="932555" y="134645"/>
                </a:cubicBezTo>
                <a:cubicBezTo>
                  <a:pt x="927004" y="142608"/>
                  <a:pt x="920489" y="149817"/>
                  <a:pt x="913009" y="156272"/>
                </a:cubicBezTo>
                <a:cubicBezTo>
                  <a:pt x="905529" y="162726"/>
                  <a:pt x="896661" y="168487"/>
                  <a:pt x="886406" y="173555"/>
                </a:cubicBezTo>
                <a:lnTo>
                  <a:pt x="885863" y="173193"/>
                </a:lnTo>
                <a:cubicBezTo>
                  <a:pt x="895274" y="164144"/>
                  <a:pt x="903267" y="154944"/>
                  <a:pt x="909842" y="145594"/>
                </a:cubicBezTo>
                <a:cubicBezTo>
                  <a:pt x="916418" y="136244"/>
                  <a:pt x="921817" y="126260"/>
                  <a:pt x="926039" y="115643"/>
                </a:cubicBezTo>
                <a:cubicBezTo>
                  <a:pt x="924109" y="108766"/>
                  <a:pt x="922601" y="101647"/>
                  <a:pt x="921515" y="94288"/>
                </a:cubicBezTo>
                <a:cubicBezTo>
                  <a:pt x="920429" y="86928"/>
                  <a:pt x="919705" y="79327"/>
                  <a:pt x="919343" y="71485"/>
                </a:cubicBezTo>
                <a:cubicBezTo>
                  <a:pt x="914638" y="81378"/>
                  <a:pt x="909269" y="90186"/>
                  <a:pt x="903236" y="97907"/>
                </a:cubicBezTo>
                <a:lnTo>
                  <a:pt x="902513" y="97726"/>
                </a:lnTo>
                <a:cubicBezTo>
                  <a:pt x="903719" y="92900"/>
                  <a:pt x="904865" y="87863"/>
                  <a:pt x="905951" y="82615"/>
                </a:cubicBezTo>
                <a:cubicBezTo>
                  <a:pt x="907037" y="77366"/>
                  <a:pt x="908002" y="72118"/>
                  <a:pt x="908847" y="66870"/>
                </a:cubicBezTo>
                <a:cubicBezTo>
                  <a:pt x="909691" y="61622"/>
                  <a:pt x="910415" y="56464"/>
                  <a:pt x="911018" y="51397"/>
                </a:cubicBezTo>
                <a:cubicBezTo>
                  <a:pt x="911622" y="46329"/>
                  <a:pt x="912165" y="41503"/>
                  <a:pt x="912647" y="36919"/>
                </a:cubicBezTo>
                <a:cubicBezTo>
                  <a:pt x="913733" y="26181"/>
                  <a:pt x="914578" y="15624"/>
                  <a:pt x="915181" y="5248"/>
                </a:cubicBezTo>
                <a:close/>
                <a:moveTo>
                  <a:pt x="862155" y="4524"/>
                </a:moveTo>
                <a:cubicBezTo>
                  <a:pt x="864447" y="4645"/>
                  <a:pt x="866800" y="4826"/>
                  <a:pt x="869213" y="5067"/>
                </a:cubicBezTo>
                <a:cubicBezTo>
                  <a:pt x="873677" y="5429"/>
                  <a:pt x="878443" y="6092"/>
                  <a:pt x="883510" y="7058"/>
                </a:cubicBezTo>
                <a:lnTo>
                  <a:pt x="883510" y="8325"/>
                </a:lnTo>
                <a:lnTo>
                  <a:pt x="879167" y="9410"/>
                </a:lnTo>
                <a:lnTo>
                  <a:pt x="879167" y="39995"/>
                </a:lnTo>
                <a:lnTo>
                  <a:pt x="880072" y="39995"/>
                </a:lnTo>
                <a:cubicBezTo>
                  <a:pt x="881640" y="36496"/>
                  <a:pt x="883058" y="32877"/>
                  <a:pt x="884325" y="29137"/>
                </a:cubicBezTo>
                <a:cubicBezTo>
                  <a:pt x="885591" y="25396"/>
                  <a:pt x="886707" y="21958"/>
                  <a:pt x="887673" y="18821"/>
                </a:cubicBezTo>
                <a:cubicBezTo>
                  <a:pt x="888759" y="15202"/>
                  <a:pt x="889784" y="11642"/>
                  <a:pt x="890749" y="8144"/>
                </a:cubicBezTo>
                <a:cubicBezTo>
                  <a:pt x="893042" y="8747"/>
                  <a:pt x="895274" y="9350"/>
                  <a:pt x="897445" y="9953"/>
                </a:cubicBezTo>
                <a:cubicBezTo>
                  <a:pt x="899376" y="10557"/>
                  <a:pt x="901487" y="11250"/>
                  <a:pt x="903779" y="12034"/>
                </a:cubicBezTo>
                <a:cubicBezTo>
                  <a:pt x="906072" y="12819"/>
                  <a:pt x="908304" y="13754"/>
                  <a:pt x="910475" y="14840"/>
                </a:cubicBezTo>
                <a:lnTo>
                  <a:pt x="910114" y="15925"/>
                </a:lnTo>
                <a:lnTo>
                  <a:pt x="905770" y="16287"/>
                </a:lnTo>
                <a:cubicBezTo>
                  <a:pt x="903719" y="20269"/>
                  <a:pt x="900733" y="24371"/>
                  <a:pt x="896812" y="28594"/>
                </a:cubicBezTo>
                <a:cubicBezTo>
                  <a:pt x="892891" y="32816"/>
                  <a:pt x="888095" y="36617"/>
                  <a:pt x="882424" y="39995"/>
                </a:cubicBezTo>
                <a:lnTo>
                  <a:pt x="893826" y="39995"/>
                </a:lnTo>
                <a:cubicBezTo>
                  <a:pt x="894791" y="39995"/>
                  <a:pt x="895817" y="39332"/>
                  <a:pt x="896902" y="38004"/>
                </a:cubicBezTo>
                <a:cubicBezTo>
                  <a:pt x="897385" y="37522"/>
                  <a:pt x="897928" y="36858"/>
                  <a:pt x="898531" y="36014"/>
                </a:cubicBezTo>
                <a:cubicBezTo>
                  <a:pt x="900100" y="36617"/>
                  <a:pt x="901547" y="37220"/>
                  <a:pt x="902875" y="37823"/>
                </a:cubicBezTo>
                <a:cubicBezTo>
                  <a:pt x="905408" y="39030"/>
                  <a:pt x="907580" y="40116"/>
                  <a:pt x="909390" y="41081"/>
                </a:cubicBezTo>
                <a:lnTo>
                  <a:pt x="909390" y="41805"/>
                </a:lnTo>
                <a:lnTo>
                  <a:pt x="879167" y="41805"/>
                </a:lnTo>
                <a:lnTo>
                  <a:pt x="879167" y="44339"/>
                </a:lnTo>
                <a:cubicBezTo>
                  <a:pt x="879770" y="44700"/>
                  <a:pt x="881218" y="45545"/>
                  <a:pt x="883510" y="46872"/>
                </a:cubicBezTo>
                <a:cubicBezTo>
                  <a:pt x="885803" y="48199"/>
                  <a:pt x="888366" y="49888"/>
                  <a:pt x="891202" y="51939"/>
                </a:cubicBezTo>
                <a:cubicBezTo>
                  <a:pt x="894037" y="53991"/>
                  <a:pt x="896902" y="56373"/>
                  <a:pt x="899798" y="59088"/>
                </a:cubicBezTo>
                <a:cubicBezTo>
                  <a:pt x="902694" y="61803"/>
                  <a:pt x="905046" y="64668"/>
                  <a:pt x="906856" y="67684"/>
                </a:cubicBezTo>
                <a:cubicBezTo>
                  <a:pt x="905891" y="69615"/>
                  <a:pt x="904745" y="71545"/>
                  <a:pt x="903417" y="73475"/>
                </a:cubicBezTo>
                <a:cubicBezTo>
                  <a:pt x="902211" y="75165"/>
                  <a:pt x="900763" y="76884"/>
                  <a:pt x="899074" y="78633"/>
                </a:cubicBezTo>
                <a:cubicBezTo>
                  <a:pt x="897385" y="80383"/>
                  <a:pt x="895455" y="81921"/>
                  <a:pt x="893283" y="83248"/>
                </a:cubicBezTo>
                <a:cubicBezTo>
                  <a:pt x="890629" y="75768"/>
                  <a:pt x="887974" y="68861"/>
                  <a:pt x="885320" y="62527"/>
                </a:cubicBezTo>
                <a:cubicBezTo>
                  <a:pt x="882666" y="56192"/>
                  <a:pt x="880615" y="51397"/>
                  <a:pt x="879167" y="48139"/>
                </a:cubicBezTo>
                <a:lnTo>
                  <a:pt x="879167" y="80172"/>
                </a:lnTo>
                <a:cubicBezTo>
                  <a:pt x="876151" y="80654"/>
                  <a:pt x="873496" y="81016"/>
                  <a:pt x="871204" y="81257"/>
                </a:cubicBezTo>
                <a:cubicBezTo>
                  <a:pt x="869153" y="81499"/>
                  <a:pt x="867222" y="81619"/>
                  <a:pt x="865413" y="81619"/>
                </a:cubicBezTo>
                <a:cubicBezTo>
                  <a:pt x="863603" y="81619"/>
                  <a:pt x="862517" y="81438"/>
                  <a:pt x="862155" y="81076"/>
                </a:cubicBezTo>
                <a:lnTo>
                  <a:pt x="862155" y="63160"/>
                </a:lnTo>
                <a:cubicBezTo>
                  <a:pt x="858415" y="68951"/>
                  <a:pt x="853830" y="74350"/>
                  <a:pt x="848401" y="79357"/>
                </a:cubicBezTo>
                <a:cubicBezTo>
                  <a:pt x="842972" y="84364"/>
                  <a:pt x="837000" y="88798"/>
                  <a:pt x="830485" y="92659"/>
                </a:cubicBezTo>
                <a:lnTo>
                  <a:pt x="829761" y="92478"/>
                </a:lnTo>
                <a:cubicBezTo>
                  <a:pt x="833259" y="86807"/>
                  <a:pt x="836366" y="81107"/>
                  <a:pt x="839081" y="75376"/>
                </a:cubicBezTo>
                <a:cubicBezTo>
                  <a:pt x="841795" y="69645"/>
                  <a:pt x="844118" y="64427"/>
                  <a:pt x="846048" y="59721"/>
                </a:cubicBezTo>
                <a:cubicBezTo>
                  <a:pt x="848220" y="54172"/>
                  <a:pt x="850150" y="48863"/>
                  <a:pt x="851840" y="43796"/>
                </a:cubicBezTo>
                <a:cubicBezTo>
                  <a:pt x="852684" y="44037"/>
                  <a:pt x="853649" y="44278"/>
                  <a:pt x="854735" y="44519"/>
                </a:cubicBezTo>
                <a:cubicBezTo>
                  <a:pt x="855700" y="44761"/>
                  <a:pt x="856816" y="45002"/>
                  <a:pt x="858083" y="45243"/>
                </a:cubicBezTo>
                <a:cubicBezTo>
                  <a:pt x="859350" y="45485"/>
                  <a:pt x="860707" y="45786"/>
                  <a:pt x="862155" y="46148"/>
                </a:cubicBezTo>
                <a:lnTo>
                  <a:pt x="862155" y="41805"/>
                </a:lnTo>
                <a:lnTo>
                  <a:pt x="829580" y="41805"/>
                </a:lnTo>
                <a:lnTo>
                  <a:pt x="829037" y="39995"/>
                </a:lnTo>
                <a:lnTo>
                  <a:pt x="847858" y="39995"/>
                </a:lnTo>
                <a:cubicBezTo>
                  <a:pt x="846531" y="35772"/>
                  <a:pt x="845204" y="31881"/>
                  <a:pt x="843877" y="28322"/>
                </a:cubicBezTo>
                <a:cubicBezTo>
                  <a:pt x="842550" y="24763"/>
                  <a:pt x="841403" y="21656"/>
                  <a:pt x="840438" y="19002"/>
                </a:cubicBezTo>
                <a:cubicBezTo>
                  <a:pt x="839111" y="15865"/>
                  <a:pt x="837965" y="13030"/>
                  <a:pt x="837000" y="10496"/>
                </a:cubicBezTo>
                <a:lnTo>
                  <a:pt x="837905" y="10134"/>
                </a:lnTo>
                <a:cubicBezTo>
                  <a:pt x="840800" y="11341"/>
                  <a:pt x="843696" y="12789"/>
                  <a:pt x="846591" y="14478"/>
                </a:cubicBezTo>
                <a:cubicBezTo>
                  <a:pt x="849004" y="15925"/>
                  <a:pt x="851508" y="17705"/>
                  <a:pt x="854102" y="19816"/>
                </a:cubicBezTo>
                <a:cubicBezTo>
                  <a:pt x="856696" y="21928"/>
                  <a:pt x="858958" y="24311"/>
                  <a:pt x="860888" y="26965"/>
                </a:cubicBezTo>
                <a:cubicBezTo>
                  <a:pt x="860164" y="28533"/>
                  <a:pt x="859260" y="30041"/>
                  <a:pt x="858174" y="31489"/>
                </a:cubicBezTo>
                <a:cubicBezTo>
                  <a:pt x="857208" y="32816"/>
                  <a:pt x="856062" y="34234"/>
                  <a:pt x="854735" y="35742"/>
                </a:cubicBezTo>
                <a:cubicBezTo>
                  <a:pt x="853408" y="37250"/>
                  <a:pt x="851840" y="38668"/>
                  <a:pt x="850030" y="39995"/>
                </a:cubicBezTo>
                <a:lnTo>
                  <a:pt x="862155" y="39995"/>
                </a:lnTo>
                <a:close/>
                <a:moveTo>
                  <a:pt x="61350" y="4162"/>
                </a:moveTo>
                <a:lnTo>
                  <a:pt x="61893" y="4162"/>
                </a:lnTo>
                <a:cubicBezTo>
                  <a:pt x="62014" y="5127"/>
                  <a:pt x="62135" y="6213"/>
                  <a:pt x="62255" y="7420"/>
                </a:cubicBezTo>
                <a:cubicBezTo>
                  <a:pt x="62376" y="8385"/>
                  <a:pt x="62497" y="9561"/>
                  <a:pt x="62617" y="10949"/>
                </a:cubicBezTo>
                <a:cubicBezTo>
                  <a:pt x="62738" y="12336"/>
                  <a:pt x="62859" y="13874"/>
                  <a:pt x="62979" y="15563"/>
                </a:cubicBezTo>
                <a:lnTo>
                  <a:pt x="120167" y="15563"/>
                </a:lnTo>
                <a:cubicBezTo>
                  <a:pt x="120891" y="15322"/>
                  <a:pt x="121615" y="14659"/>
                  <a:pt x="122339" y="13573"/>
                </a:cubicBezTo>
                <a:cubicBezTo>
                  <a:pt x="122701" y="13090"/>
                  <a:pt x="123063" y="12547"/>
                  <a:pt x="123425" y="11944"/>
                </a:cubicBezTo>
                <a:cubicBezTo>
                  <a:pt x="125717" y="12547"/>
                  <a:pt x="128130" y="13211"/>
                  <a:pt x="130664" y="13935"/>
                </a:cubicBezTo>
                <a:cubicBezTo>
                  <a:pt x="132715" y="14659"/>
                  <a:pt x="135068" y="15533"/>
                  <a:pt x="137722" y="16559"/>
                </a:cubicBezTo>
                <a:cubicBezTo>
                  <a:pt x="140376" y="17584"/>
                  <a:pt x="142910" y="18821"/>
                  <a:pt x="145323" y="20269"/>
                </a:cubicBezTo>
                <a:lnTo>
                  <a:pt x="144961" y="20812"/>
                </a:lnTo>
                <a:cubicBezTo>
                  <a:pt x="144358" y="20812"/>
                  <a:pt x="143815" y="20932"/>
                  <a:pt x="143332" y="21174"/>
                </a:cubicBezTo>
                <a:cubicBezTo>
                  <a:pt x="142488" y="21536"/>
                  <a:pt x="141643" y="22018"/>
                  <a:pt x="140798" y="22622"/>
                </a:cubicBezTo>
                <a:cubicBezTo>
                  <a:pt x="139471" y="24311"/>
                  <a:pt x="137933" y="26000"/>
                  <a:pt x="136184" y="27689"/>
                </a:cubicBezTo>
                <a:cubicBezTo>
                  <a:pt x="134434" y="29378"/>
                  <a:pt x="132594" y="31007"/>
                  <a:pt x="130664" y="32575"/>
                </a:cubicBezTo>
                <a:cubicBezTo>
                  <a:pt x="128733" y="34144"/>
                  <a:pt x="126803" y="35591"/>
                  <a:pt x="124873" y="36919"/>
                </a:cubicBezTo>
                <a:cubicBezTo>
                  <a:pt x="122942" y="38246"/>
                  <a:pt x="121072" y="39332"/>
                  <a:pt x="119262" y="40176"/>
                </a:cubicBezTo>
                <a:cubicBezTo>
                  <a:pt x="122399" y="41986"/>
                  <a:pt x="125476" y="44067"/>
                  <a:pt x="128492" y="46420"/>
                </a:cubicBezTo>
                <a:cubicBezTo>
                  <a:pt x="131508" y="48772"/>
                  <a:pt x="134102" y="51336"/>
                  <a:pt x="136274" y="54111"/>
                </a:cubicBezTo>
                <a:cubicBezTo>
                  <a:pt x="134947" y="56404"/>
                  <a:pt x="133620" y="58636"/>
                  <a:pt x="132293" y="60807"/>
                </a:cubicBezTo>
                <a:cubicBezTo>
                  <a:pt x="130965" y="62617"/>
                  <a:pt x="129518" y="64487"/>
                  <a:pt x="127949" y="66417"/>
                </a:cubicBezTo>
                <a:cubicBezTo>
                  <a:pt x="126381" y="68348"/>
                  <a:pt x="124571" y="69977"/>
                  <a:pt x="122520" y="71304"/>
                </a:cubicBezTo>
                <a:cubicBezTo>
                  <a:pt x="120228" y="66478"/>
                  <a:pt x="117784" y="61712"/>
                  <a:pt x="115191" y="57007"/>
                </a:cubicBezTo>
                <a:cubicBezTo>
                  <a:pt x="112597" y="52301"/>
                  <a:pt x="110153" y="48079"/>
                  <a:pt x="107861" y="44339"/>
                </a:cubicBezTo>
                <a:cubicBezTo>
                  <a:pt x="105207" y="39995"/>
                  <a:pt x="102613" y="35833"/>
                  <a:pt x="100079" y="31851"/>
                </a:cubicBezTo>
                <a:lnTo>
                  <a:pt x="100622" y="31489"/>
                </a:lnTo>
                <a:cubicBezTo>
                  <a:pt x="102190" y="32093"/>
                  <a:pt x="103880" y="32756"/>
                  <a:pt x="105689" y="33480"/>
                </a:cubicBezTo>
                <a:cubicBezTo>
                  <a:pt x="107258" y="34083"/>
                  <a:pt x="109067" y="34868"/>
                  <a:pt x="111119" y="35833"/>
                </a:cubicBezTo>
                <a:cubicBezTo>
                  <a:pt x="113170" y="36798"/>
                  <a:pt x="115341" y="37944"/>
                  <a:pt x="117634" y="39271"/>
                </a:cubicBezTo>
                <a:cubicBezTo>
                  <a:pt x="118116" y="37220"/>
                  <a:pt x="118569" y="35048"/>
                  <a:pt x="118991" y="32756"/>
                </a:cubicBezTo>
                <a:cubicBezTo>
                  <a:pt x="119413" y="30464"/>
                  <a:pt x="119805" y="28292"/>
                  <a:pt x="120167" y="26241"/>
                </a:cubicBezTo>
                <a:cubicBezTo>
                  <a:pt x="120529" y="24190"/>
                  <a:pt x="120861" y="22380"/>
                  <a:pt x="121163" y="20812"/>
                </a:cubicBezTo>
                <a:cubicBezTo>
                  <a:pt x="121464" y="19243"/>
                  <a:pt x="121615" y="18097"/>
                  <a:pt x="121615" y="17373"/>
                </a:cubicBezTo>
                <a:lnTo>
                  <a:pt x="63160" y="17373"/>
                </a:lnTo>
                <a:cubicBezTo>
                  <a:pt x="63402" y="21958"/>
                  <a:pt x="63371" y="26844"/>
                  <a:pt x="63070" y="32032"/>
                </a:cubicBezTo>
                <a:cubicBezTo>
                  <a:pt x="62768" y="37220"/>
                  <a:pt x="61833" y="41745"/>
                  <a:pt x="60265" y="45605"/>
                </a:cubicBezTo>
                <a:cubicBezTo>
                  <a:pt x="58093" y="44640"/>
                  <a:pt x="55982" y="43494"/>
                  <a:pt x="53931" y="42167"/>
                </a:cubicBezTo>
                <a:cubicBezTo>
                  <a:pt x="52241" y="41081"/>
                  <a:pt x="50432" y="39814"/>
                  <a:pt x="48501" y="38366"/>
                </a:cubicBezTo>
                <a:cubicBezTo>
                  <a:pt x="46571" y="36919"/>
                  <a:pt x="44942" y="35229"/>
                  <a:pt x="43615" y="33299"/>
                </a:cubicBezTo>
                <a:cubicBezTo>
                  <a:pt x="46390" y="30283"/>
                  <a:pt x="48833" y="27086"/>
                  <a:pt x="50944" y="23707"/>
                </a:cubicBezTo>
                <a:cubicBezTo>
                  <a:pt x="53056" y="20329"/>
                  <a:pt x="54896" y="17192"/>
                  <a:pt x="56464" y="14297"/>
                </a:cubicBezTo>
                <a:cubicBezTo>
                  <a:pt x="58274" y="10918"/>
                  <a:pt x="59903" y="7540"/>
                  <a:pt x="61350" y="4162"/>
                </a:cubicBezTo>
                <a:close/>
                <a:moveTo>
                  <a:pt x="2192779" y="2714"/>
                </a:moveTo>
                <a:cubicBezTo>
                  <a:pt x="2195674" y="2835"/>
                  <a:pt x="2198630" y="3016"/>
                  <a:pt x="2201647" y="3257"/>
                </a:cubicBezTo>
                <a:cubicBezTo>
                  <a:pt x="2204180" y="3499"/>
                  <a:pt x="2206865" y="3770"/>
                  <a:pt x="2209700" y="4072"/>
                </a:cubicBezTo>
                <a:cubicBezTo>
                  <a:pt x="2212535" y="4373"/>
                  <a:pt x="2215159" y="4765"/>
                  <a:pt x="2217572" y="5248"/>
                </a:cubicBezTo>
                <a:lnTo>
                  <a:pt x="2217572" y="6515"/>
                </a:lnTo>
                <a:lnTo>
                  <a:pt x="2213229" y="7601"/>
                </a:lnTo>
                <a:lnTo>
                  <a:pt x="2213229" y="33480"/>
                </a:lnTo>
                <a:lnTo>
                  <a:pt x="2246347" y="33480"/>
                </a:lnTo>
                <a:cubicBezTo>
                  <a:pt x="2247312" y="33480"/>
                  <a:pt x="2248338" y="32816"/>
                  <a:pt x="2249424" y="31489"/>
                </a:cubicBezTo>
                <a:cubicBezTo>
                  <a:pt x="2249906" y="31007"/>
                  <a:pt x="2250449" y="30343"/>
                  <a:pt x="2251053" y="29499"/>
                </a:cubicBezTo>
                <a:cubicBezTo>
                  <a:pt x="2252621" y="30102"/>
                  <a:pt x="2254069" y="30705"/>
                  <a:pt x="2255396" y="31308"/>
                </a:cubicBezTo>
                <a:cubicBezTo>
                  <a:pt x="2257930" y="32515"/>
                  <a:pt x="2260101" y="33601"/>
                  <a:pt x="2261911" y="34566"/>
                </a:cubicBezTo>
                <a:lnTo>
                  <a:pt x="2261911" y="35290"/>
                </a:lnTo>
                <a:lnTo>
                  <a:pt x="2213229" y="35290"/>
                </a:lnTo>
                <a:lnTo>
                  <a:pt x="2213229" y="78543"/>
                </a:lnTo>
                <a:lnTo>
                  <a:pt x="2257025" y="78543"/>
                </a:lnTo>
                <a:cubicBezTo>
                  <a:pt x="2257990" y="78543"/>
                  <a:pt x="2259015" y="77879"/>
                  <a:pt x="2260101" y="76552"/>
                </a:cubicBezTo>
                <a:cubicBezTo>
                  <a:pt x="2260584" y="76069"/>
                  <a:pt x="2261127" y="75406"/>
                  <a:pt x="2261730" y="74561"/>
                </a:cubicBezTo>
                <a:cubicBezTo>
                  <a:pt x="2263299" y="75165"/>
                  <a:pt x="2264746" y="75768"/>
                  <a:pt x="2266073" y="76371"/>
                </a:cubicBezTo>
                <a:cubicBezTo>
                  <a:pt x="2268607" y="77578"/>
                  <a:pt x="2270779" y="78663"/>
                  <a:pt x="2272589" y="79629"/>
                </a:cubicBezTo>
                <a:lnTo>
                  <a:pt x="2272589" y="80353"/>
                </a:lnTo>
                <a:lnTo>
                  <a:pt x="2218839" y="80353"/>
                </a:lnTo>
                <a:cubicBezTo>
                  <a:pt x="2226078" y="93262"/>
                  <a:pt x="2234101" y="104151"/>
                  <a:pt x="2242909" y="113019"/>
                </a:cubicBezTo>
                <a:cubicBezTo>
                  <a:pt x="2251716" y="121886"/>
                  <a:pt x="2261730" y="129457"/>
                  <a:pt x="2272951" y="135731"/>
                </a:cubicBezTo>
                <a:lnTo>
                  <a:pt x="2272951" y="136093"/>
                </a:lnTo>
                <a:cubicBezTo>
                  <a:pt x="2272227" y="137299"/>
                  <a:pt x="2271503" y="138566"/>
                  <a:pt x="2270779" y="139893"/>
                </a:cubicBezTo>
                <a:cubicBezTo>
                  <a:pt x="2270175" y="141100"/>
                  <a:pt x="2269392" y="142517"/>
                  <a:pt x="2268426" y="144146"/>
                </a:cubicBezTo>
                <a:cubicBezTo>
                  <a:pt x="2267461" y="145775"/>
                  <a:pt x="2266496" y="147615"/>
                  <a:pt x="2265531" y="149666"/>
                </a:cubicBezTo>
                <a:cubicBezTo>
                  <a:pt x="2264324" y="152079"/>
                  <a:pt x="2262876" y="153255"/>
                  <a:pt x="2261187" y="153195"/>
                </a:cubicBezTo>
                <a:cubicBezTo>
                  <a:pt x="2259498" y="153135"/>
                  <a:pt x="2257749" y="152562"/>
                  <a:pt x="2255939" y="151476"/>
                </a:cubicBezTo>
                <a:cubicBezTo>
                  <a:pt x="2251596" y="148942"/>
                  <a:pt x="2247675" y="145805"/>
                  <a:pt x="2244176" y="142065"/>
                </a:cubicBezTo>
                <a:cubicBezTo>
                  <a:pt x="2240677" y="138325"/>
                  <a:pt x="2237570" y="134283"/>
                  <a:pt x="2234855" y="129940"/>
                </a:cubicBezTo>
                <a:cubicBezTo>
                  <a:pt x="2232141" y="125596"/>
                  <a:pt x="2229758" y="121102"/>
                  <a:pt x="2227707" y="116457"/>
                </a:cubicBezTo>
                <a:cubicBezTo>
                  <a:pt x="2225656" y="111812"/>
                  <a:pt x="2223907" y="107258"/>
                  <a:pt x="2222459" y="102793"/>
                </a:cubicBezTo>
                <a:cubicBezTo>
                  <a:pt x="2221011" y="98329"/>
                  <a:pt x="2219804" y="94167"/>
                  <a:pt x="2218839" y="90306"/>
                </a:cubicBezTo>
                <a:cubicBezTo>
                  <a:pt x="2217874" y="86445"/>
                  <a:pt x="2217150" y="83127"/>
                  <a:pt x="2216667" y="80353"/>
                </a:cubicBezTo>
                <a:lnTo>
                  <a:pt x="2213229" y="80353"/>
                </a:lnTo>
                <a:lnTo>
                  <a:pt x="2213229" y="172288"/>
                </a:lnTo>
                <a:cubicBezTo>
                  <a:pt x="2209609" y="172770"/>
                  <a:pt x="2206352" y="173193"/>
                  <a:pt x="2203456" y="173555"/>
                </a:cubicBezTo>
                <a:cubicBezTo>
                  <a:pt x="2201043" y="173796"/>
                  <a:pt x="2198751" y="173947"/>
                  <a:pt x="2196579" y="174007"/>
                </a:cubicBezTo>
                <a:cubicBezTo>
                  <a:pt x="2194407" y="174067"/>
                  <a:pt x="2193141" y="173917"/>
                  <a:pt x="2192779" y="173555"/>
                </a:cubicBezTo>
                <a:lnTo>
                  <a:pt x="2192779" y="106413"/>
                </a:lnTo>
                <a:cubicBezTo>
                  <a:pt x="2189400" y="111722"/>
                  <a:pt x="2185419" y="116970"/>
                  <a:pt x="2180834" y="122158"/>
                </a:cubicBezTo>
                <a:cubicBezTo>
                  <a:pt x="2176250" y="127346"/>
                  <a:pt x="2171333" y="132262"/>
                  <a:pt x="2166085" y="136907"/>
                </a:cubicBezTo>
                <a:cubicBezTo>
                  <a:pt x="2160837" y="141552"/>
                  <a:pt x="2155317" y="145835"/>
                  <a:pt x="2149526" y="149756"/>
                </a:cubicBezTo>
                <a:cubicBezTo>
                  <a:pt x="2143735" y="153678"/>
                  <a:pt x="2137943" y="156965"/>
                  <a:pt x="2132152" y="159620"/>
                </a:cubicBezTo>
                <a:lnTo>
                  <a:pt x="2131428" y="159439"/>
                </a:lnTo>
                <a:cubicBezTo>
                  <a:pt x="2140115" y="150390"/>
                  <a:pt x="2147535" y="141401"/>
                  <a:pt x="2153688" y="132473"/>
                </a:cubicBezTo>
                <a:cubicBezTo>
                  <a:pt x="2159841" y="123545"/>
                  <a:pt x="2164909" y="115522"/>
                  <a:pt x="2168890" y="108404"/>
                </a:cubicBezTo>
                <a:cubicBezTo>
                  <a:pt x="2173595" y="100079"/>
                  <a:pt x="2177456" y="92176"/>
                  <a:pt x="2180472" y="84696"/>
                </a:cubicBezTo>
                <a:cubicBezTo>
                  <a:pt x="2181558" y="84937"/>
                  <a:pt x="2182765" y="85239"/>
                  <a:pt x="2184092" y="85601"/>
                </a:cubicBezTo>
                <a:cubicBezTo>
                  <a:pt x="2185178" y="85842"/>
                  <a:pt x="2186475" y="86174"/>
                  <a:pt x="2187983" y="86596"/>
                </a:cubicBezTo>
                <a:cubicBezTo>
                  <a:pt x="2189491" y="87018"/>
                  <a:pt x="2191090" y="87471"/>
                  <a:pt x="2192779" y="87953"/>
                </a:cubicBezTo>
                <a:lnTo>
                  <a:pt x="2192779" y="80353"/>
                </a:lnTo>
                <a:lnTo>
                  <a:pt x="2133600" y="80353"/>
                </a:lnTo>
                <a:lnTo>
                  <a:pt x="2133057" y="78543"/>
                </a:lnTo>
                <a:lnTo>
                  <a:pt x="2192779" y="78543"/>
                </a:lnTo>
                <a:lnTo>
                  <a:pt x="2192779" y="35290"/>
                </a:lnTo>
                <a:lnTo>
                  <a:pt x="2147354" y="35290"/>
                </a:lnTo>
                <a:lnTo>
                  <a:pt x="2146811" y="33480"/>
                </a:lnTo>
                <a:lnTo>
                  <a:pt x="2192779" y="33480"/>
                </a:lnTo>
                <a:close/>
                <a:moveTo>
                  <a:pt x="2345903" y="2533"/>
                </a:moveTo>
                <a:cubicBezTo>
                  <a:pt x="2348798" y="2654"/>
                  <a:pt x="2351694" y="2835"/>
                  <a:pt x="2354590" y="3076"/>
                </a:cubicBezTo>
                <a:cubicBezTo>
                  <a:pt x="2357002" y="3318"/>
                  <a:pt x="2359626" y="3589"/>
                  <a:pt x="2362462" y="3891"/>
                </a:cubicBezTo>
                <a:cubicBezTo>
                  <a:pt x="2365297" y="4192"/>
                  <a:pt x="2367921" y="4584"/>
                  <a:pt x="2370334" y="5067"/>
                </a:cubicBezTo>
                <a:lnTo>
                  <a:pt x="2370334" y="6334"/>
                </a:lnTo>
                <a:lnTo>
                  <a:pt x="2365991" y="7420"/>
                </a:lnTo>
                <a:lnTo>
                  <a:pt x="2365991" y="23707"/>
                </a:lnTo>
                <a:lnTo>
                  <a:pt x="2400738" y="23707"/>
                </a:lnTo>
                <a:cubicBezTo>
                  <a:pt x="2401703" y="23707"/>
                  <a:pt x="2402729" y="23044"/>
                  <a:pt x="2403815" y="21717"/>
                </a:cubicBezTo>
                <a:cubicBezTo>
                  <a:pt x="2404297" y="21234"/>
                  <a:pt x="2404840" y="20570"/>
                  <a:pt x="2405443" y="19726"/>
                </a:cubicBezTo>
                <a:cubicBezTo>
                  <a:pt x="2407012" y="20329"/>
                  <a:pt x="2408459" y="20932"/>
                  <a:pt x="2409787" y="21536"/>
                </a:cubicBezTo>
                <a:cubicBezTo>
                  <a:pt x="2412320" y="22742"/>
                  <a:pt x="2414492" y="23828"/>
                  <a:pt x="2416302" y="24793"/>
                </a:cubicBezTo>
                <a:lnTo>
                  <a:pt x="2416302" y="25517"/>
                </a:lnTo>
                <a:lnTo>
                  <a:pt x="2365991" y="25517"/>
                </a:lnTo>
                <a:lnTo>
                  <a:pt x="2365991" y="83429"/>
                </a:lnTo>
                <a:lnTo>
                  <a:pt x="2369067" y="83429"/>
                </a:lnTo>
                <a:cubicBezTo>
                  <a:pt x="2371480" y="78121"/>
                  <a:pt x="2373833" y="72661"/>
                  <a:pt x="2376125" y="67051"/>
                </a:cubicBezTo>
                <a:cubicBezTo>
                  <a:pt x="2378418" y="61441"/>
                  <a:pt x="2380409" y="56283"/>
                  <a:pt x="2382098" y="51578"/>
                </a:cubicBezTo>
                <a:cubicBezTo>
                  <a:pt x="2384149" y="46028"/>
                  <a:pt x="2386079" y="40659"/>
                  <a:pt x="2387889" y="35471"/>
                </a:cubicBezTo>
                <a:cubicBezTo>
                  <a:pt x="2391267" y="36315"/>
                  <a:pt x="2394525" y="37220"/>
                  <a:pt x="2397661" y="38185"/>
                </a:cubicBezTo>
                <a:cubicBezTo>
                  <a:pt x="2400436" y="39030"/>
                  <a:pt x="2403332" y="39935"/>
                  <a:pt x="2406348" y="40900"/>
                </a:cubicBezTo>
                <a:cubicBezTo>
                  <a:pt x="2409364" y="41865"/>
                  <a:pt x="2412079" y="42891"/>
                  <a:pt x="2414492" y="43977"/>
                </a:cubicBezTo>
                <a:lnTo>
                  <a:pt x="2413949" y="45062"/>
                </a:lnTo>
                <a:lnTo>
                  <a:pt x="2409606" y="45424"/>
                </a:lnTo>
                <a:cubicBezTo>
                  <a:pt x="2406710" y="49888"/>
                  <a:pt x="2403453" y="54141"/>
                  <a:pt x="2399833" y="58183"/>
                </a:cubicBezTo>
                <a:cubicBezTo>
                  <a:pt x="2396214" y="62225"/>
                  <a:pt x="2392624" y="65905"/>
                  <a:pt x="2389065" y="69223"/>
                </a:cubicBezTo>
                <a:cubicBezTo>
                  <a:pt x="2385506" y="72540"/>
                  <a:pt x="2382188" y="75436"/>
                  <a:pt x="2379112" y="77909"/>
                </a:cubicBezTo>
                <a:cubicBezTo>
                  <a:pt x="2376035" y="80383"/>
                  <a:pt x="2373592" y="82223"/>
                  <a:pt x="2371782" y="83429"/>
                </a:cubicBezTo>
                <a:lnTo>
                  <a:pt x="2409787" y="83429"/>
                </a:lnTo>
                <a:cubicBezTo>
                  <a:pt x="2410752" y="83429"/>
                  <a:pt x="2411778" y="82766"/>
                  <a:pt x="2412863" y="81438"/>
                </a:cubicBezTo>
                <a:cubicBezTo>
                  <a:pt x="2413346" y="80956"/>
                  <a:pt x="2413889" y="80292"/>
                  <a:pt x="2414492" y="79448"/>
                </a:cubicBezTo>
                <a:cubicBezTo>
                  <a:pt x="2416060" y="80051"/>
                  <a:pt x="2417508" y="80654"/>
                  <a:pt x="2418836" y="81257"/>
                </a:cubicBezTo>
                <a:cubicBezTo>
                  <a:pt x="2421369" y="82464"/>
                  <a:pt x="2423541" y="83550"/>
                  <a:pt x="2425351" y="84515"/>
                </a:cubicBezTo>
                <a:lnTo>
                  <a:pt x="2425351" y="85239"/>
                </a:lnTo>
                <a:lnTo>
                  <a:pt x="2371782" y="85239"/>
                </a:lnTo>
                <a:cubicBezTo>
                  <a:pt x="2375160" y="91995"/>
                  <a:pt x="2378840" y="97847"/>
                  <a:pt x="2382822" y="102793"/>
                </a:cubicBezTo>
                <a:cubicBezTo>
                  <a:pt x="2386803" y="107740"/>
                  <a:pt x="2391086" y="112204"/>
                  <a:pt x="2395671" y="116186"/>
                </a:cubicBezTo>
                <a:cubicBezTo>
                  <a:pt x="2400255" y="120167"/>
                  <a:pt x="2405202" y="123847"/>
                  <a:pt x="2410511" y="127225"/>
                </a:cubicBezTo>
                <a:cubicBezTo>
                  <a:pt x="2415819" y="130603"/>
                  <a:pt x="2421550" y="134042"/>
                  <a:pt x="2427703" y="137541"/>
                </a:cubicBezTo>
                <a:lnTo>
                  <a:pt x="2427703" y="137903"/>
                </a:lnTo>
                <a:cubicBezTo>
                  <a:pt x="2426979" y="139109"/>
                  <a:pt x="2426255" y="140376"/>
                  <a:pt x="2425532" y="141703"/>
                </a:cubicBezTo>
                <a:cubicBezTo>
                  <a:pt x="2424325" y="143875"/>
                  <a:pt x="2422576" y="147193"/>
                  <a:pt x="2420283" y="151657"/>
                </a:cubicBezTo>
                <a:cubicBezTo>
                  <a:pt x="2419077" y="154070"/>
                  <a:pt x="2417569" y="155397"/>
                  <a:pt x="2415759" y="155638"/>
                </a:cubicBezTo>
                <a:cubicBezTo>
                  <a:pt x="2413949" y="155879"/>
                  <a:pt x="2412079" y="155397"/>
                  <a:pt x="2410149" y="154190"/>
                </a:cubicBezTo>
                <a:cubicBezTo>
                  <a:pt x="2403754" y="150450"/>
                  <a:pt x="2398204" y="145835"/>
                  <a:pt x="2393499" y="140346"/>
                </a:cubicBezTo>
                <a:cubicBezTo>
                  <a:pt x="2388794" y="134856"/>
                  <a:pt x="2384812" y="129035"/>
                  <a:pt x="2381555" y="122882"/>
                </a:cubicBezTo>
                <a:cubicBezTo>
                  <a:pt x="2378297" y="116729"/>
                  <a:pt x="2375703" y="110394"/>
                  <a:pt x="2373773" y="103879"/>
                </a:cubicBezTo>
                <a:cubicBezTo>
                  <a:pt x="2371842" y="97364"/>
                  <a:pt x="2370455" y="91151"/>
                  <a:pt x="2369610" y="85239"/>
                </a:cubicBezTo>
                <a:lnTo>
                  <a:pt x="2365991" y="85239"/>
                </a:lnTo>
                <a:lnTo>
                  <a:pt x="2365991" y="172288"/>
                </a:lnTo>
                <a:cubicBezTo>
                  <a:pt x="2362492" y="172770"/>
                  <a:pt x="2359295" y="173193"/>
                  <a:pt x="2356399" y="173555"/>
                </a:cubicBezTo>
                <a:cubicBezTo>
                  <a:pt x="2353986" y="173796"/>
                  <a:pt x="2351724" y="173947"/>
                  <a:pt x="2349612" y="174007"/>
                </a:cubicBezTo>
                <a:cubicBezTo>
                  <a:pt x="2347501" y="174067"/>
                  <a:pt x="2346264" y="173917"/>
                  <a:pt x="2345903" y="173555"/>
                </a:cubicBezTo>
                <a:lnTo>
                  <a:pt x="2345903" y="110032"/>
                </a:lnTo>
                <a:cubicBezTo>
                  <a:pt x="2342645" y="115341"/>
                  <a:pt x="2338694" y="120469"/>
                  <a:pt x="2334049" y="125415"/>
                </a:cubicBezTo>
                <a:cubicBezTo>
                  <a:pt x="2329404" y="130362"/>
                  <a:pt x="2324336" y="135037"/>
                  <a:pt x="2318847" y="139441"/>
                </a:cubicBezTo>
                <a:cubicBezTo>
                  <a:pt x="2313357" y="143845"/>
                  <a:pt x="2307536" y="147947"/>
                  <a:pt x="2301383" y="151747"/>
                </a:cubicBezTo>
                <a:cubicBezTo>
                  <a:pt x="2295229" y="155548"/>
                  <a:pt x="2289016" y="158956"/>
                  <a:pt x="2282742" y="161972"/>
                </a:cubicBezTo>
                <a:lnTo>
                  <a:pt x="2282018" y="161610"/>
                </a:lnTo>
                <a:cubicBezTo>
                  <a:pt x="2291067" y="152200"/>
                  <a:pt x="2298728" y="143211"/>
                  <a:pt x="2305002" y="134645"/>
                </a:cubicBezTo>
                <a:cubicBezTo>
                  <a:pt x="2311276" y="126079"/>
                  <a:pt x="2316404" y="118478"/>
                  <a:pt x="2320385" y="111842"/>
                </a:cubicBezTo>
                <a:cubicBezTo>
                  <a:pt x="2325090" y="104121"/>
                  <a:pt x="2328891" y="96821"/>
                  <a:pt x="2331787" y="89944"/>
                </a:cubicBezTo>
                <a:cubicBezTo>
                  <a:pt x="2333234" y="90186"/>
                  <a:pt x="2334682" y="90547"/>
                  <a:pt x="2336130" y="91030"/>
                </a:cubicBezTo>
                <a:cubicBezTo>
                  <a:pt x="2337457" y="91392"/>
                  <a:pt x="2338935" y="91784"/>
                  <a:pt x="2340564" y="92206"/>
                </a:cubicBezTo>
                <a:cubicBezTo>
                  <a:pt x="2342193" y="92629"/>
                  <a:pt x="2343972" y="93141"/>
                  <a:pt x="2345903" y="93745"/>
                </a:cubicBezTo>
                <a:lnTo>
                  <a:pt x="2345903" y="85239"/>
                </a:lnTo>
                <a:lnTo>
                  <a:pt x="2287991" y="85239"/>
                </a:lnTo>
                <a:lnTo>
                  <a:pt x="2287448" y="83429"/>
                </a:lnTo>
                <a:lnTo>
                  <a:pt x="2320566" y="83429"/>
                </a:lnTo>
                <a:lnTo>
                  <a:pt x="2345903" y="83429"/>
                </a:lnTo>
                <a:lnTo>
                  <a:pt x="2345903" y="25517"/>
                </a:lnTo>
                <a:lnTo>
                  <a:pt x="2295229" y="25517"/>
                </a:lnTo>
                <a:lnTo>
                  <a:pt x="2294687" y="23707"/>
                </a:lnTo>
                <a:lnTo>
                  <a:pt x="2345903" y="23707"/>
                </a:lnTo>
                <a:close/>
                <a:moveTo>
                  <a:pt x="1348768" y="2171"/>
                </a:moveTo>
                <a:cubicBezTo>
                  <a:pt x="1351785" y="2654"/>
                  <a:pt x="1354861" y="3257"/>
                  <a:pt x="1357998" y="3981"/>
                </a:cubicBezTo>
                <a:cubicBezTo>
                  <a:pt x="1360652" y="4584"/>
                  <a:pt x="1363427" y="5338"/>
                  <a:pt x="1366323" y="6243"/>
                </a:cubicBezTo>
                <a:cubicBezTo>
                  <a:pt x="1369218" y="7148"/>
                  <a:pt x="1371873" y="8144"/>
                  <a:pt x="1374286" y="9229"/>
                </a:cubicBezTo>
                <a:lnTo>
                  <a:pt x="1373924" y="10315"/>
                </a:lnTo>
                <a:lnTo>
                  <a:pt x="1369400" y="10677"/>
                </a:lnTo>
                <a:cubicBezTo>
                  <a:pt x="1367348" y="19485"/>
                  <a:pt x="1365086" y="27719"/>
                  <a:pt x="1362613" y="35380"/>
                </a:cubicBezTo>
                <a:cubicBezTo>
                  <a:pt x="1360140" y="43042"/>
                  <a:pt x="1357455" y="50250"/>
                  <a:pt x="1354560" y="57007"/>
                </a:cubicBezTo>
                <a:lnTo>
                  <a:pt x="1362341" y="58093"/>
                </a:lnTo>
                <a:lnTo>
                  <a:pt x="1362341" y="59359"/>
                </a:lnTo>
                <a:lnTo>
                  <a:pt x="1357998" y="60445"/>
                </a:lnTo>
                <a:lnTo>
                  <a:pt x="1357998" y="172288"/>
                </a:lnTo>
                <a:cubicBezTo>
                  <a:pt x="1354861" y="172770"/>
                  <a:pt x="1352026" y="173132"/>
                  <a:pt x="1349492" y="173374"/>
                </a:cubicBezTo>
                <a:cubicBezTo>
                  <a:pt x="1347321" y="173615"/>
                  <a:pt x="1345270" y="173736"/>
                  <a:pt x="1343339" y="173736"/>
                </a:cubicBezTo>
                <a:cubicBezTo>
                  <a:pt x="1341409" y="173736"/>
                  <a:pt x="1340263" y="173555"/>
                  <a:pt x="1339901" y="173193"/>
                </a:cubicBezTo>
                <a:lnTo>
                  <a:pt x="1339901" y="85963"/>
                </a:lnTo>
                <a:cubicBezTo>
                  <a:pt x="1336402" y="91754"/>
                  <a:pt x="1333144" y="96731"/>
                  <a:pt x="1330128" y="100893"/>
                </a:cubicBezTo>
                <a:cubicBezTo>
                  <a:pt x="1327112" y="105056"/>
                  <a:pt x="1324518" y="108464"/>
                  <a:pt x="1322346" y="111118"/>
                </a:cubicBezTo>
                <a:lnTo>
                  <a:pt x="1321803" y="110937"/>
                </a:lnTo>
                <a:cubicBezTo>
                  <a:pt x="1326629" y="97907"/>
                  <a:pt x="1330731" y="84967"/>
                  <a:pt x="1334109" y="72118"/>
                </a:cubicBezTo>
                <a:cubicBezTo>
                  <a:pt x="1337488" y="59269"/>
                  <a:pt x="1340263" y="47596"/>
                  <a:pt x="1342434" y="37100"/>
                </a:cubicBezTo>
                <a:cubicBezTo>
                  <a:pt x="1344968" y="25035"/>
                  <a:pt x="1347079" y="13392"/>
                  <a:pt x="1348768" y="2171"/>
                </a:cubicBezTo>
                <a:close/>
                <a:moveTo>
                  <a:pt x="2087861" y="1628"/>
                </a:moveTo>
                <a:cubicBezTo>
                  <a:pt x="2090394" y="1749"/>
                  <a:pt x="2092988" y="1930"/>
                  <a:pt x="2095643" y="2171"/>
                </a:cubicBezTo>
                <a:cubicBezTo>
                  <a:pt x="2097814" y="2413"/>
                  <a:pt x="2100167" y="2654"/>
                  <a:pt x="2102701" y="2895"/>
                </a:cubicBezTo>
                <a:cubicBezTo>
                  <a:pt x="2105234" y="3137"/>
                  <a:pt x="2107527" y="3438"/>
                  <a:pt x="2109578" y="3800"/>
                </a:cubicBezTo>
                <a:lnTo>
                  <a:pt x="2109578" y="4886"/>
                </a:lnTo>
                <a:lnTo>
                  <a:pt x="2105777" y="5791"/>
                </a:lnTo>
                <a:lnTo>
                  <a:pt x="2105777" y="151114"/>
                </a:lnTo>
                <a:cubicBezTo>
                  <a:pt x="2105777" y="153285"/>
                  <a:pt x="2105446" y="155487"/>
                  <a:pt x="2104782" y="157719"/>
                </a:cubicBezTo>
                <a:cubicBezTo>
                  <a:pt x="2104118" y="159951"/>
                  <a:pt x="2103153" y="162093"/>
                  <a:pt x="2101886" y="164144"/>
                </a:cubicBezTo>
                <a:cubicBezTo>
                  <a:pt x="2100620" y="166195"/>
                  <a:pt x="2099111" y="167975"/>
                  <a:pt x="2097362" y="169483"/>
                </a:cubicBezTo>
                <a:cubicBezTo>
                  <a:pt x="2095613" y="170991"/>
                  <a:pt x="2093652" y="172107"/>
                  <a:pt x="2091480" y="172831"/>
                </a:cubicBezTo>
                <a:cubicBezTo>
                  <a:pt x="2088585" y="173796"/>
                  <a:pt x="2086051" y="173886"/>
                  <a:pt x="2083879" y="173102"/>
                </a:cubicBezTo>
                <a:cubicBezTo>
                  <a:pt x="2081708" y="172318"/>
                  <a:pt x="2080622" y="170176"/>
                  <a:pt x="2080622" y="166678"/>
                </a:cubicBezTo>
                <a:cubicBezTo>
                  <a:pt x="2080622" y="165109"/>
                  <a:pt x="2080290" y="163782"/>
                  <a:pt x="2079627" y="162696"/>
                </a:cubicBezTo>
                <a:cubicBezTo>
                  <a:pt x="2078963" y="161610"/>
                  <a:pt x="2077726" y="160645"/>
                  <a:pt x="2075916" y="159801"/>
                </a:cubicBezTo>
                <a:cubicBezTo>
                  <a:pt x="2074951" y="159318"/>
                  <a:pt x="2073745" y="158866"/>
                  <a:pt x="2072297" y="158443"/>
                </a:cubicBezTo>
                <a:cubicBezTo>
                  <a:pt x="2070849" y="158021"/>
                  <a:pt x="2069462" y="157569"/>
                  <a:pt x="2068134" y="157086"/>
                </a:cubicBezTo>
                <a:cubicBezTo>
                  <a:pt x="2066566" y="156603"/>
                  <a:pt x="2064998" y="156121"/>
                  <a:pt x="2063429" y="155638"/>
                </a:cubicBezTo>
                <a:lnTo>
                  <a:pt x="2063248" y="154733"/>
                </a:lnTo>
                <a:lnTo>
                  <a:pt x="2079536" y="154733"/>
                </a:lnTo>
                <a:cubicBezTo>
                  <a:pt x="2083397" y="154733"/>
                  <a:pt x="2085749" y="153617"/>
                  <a:pt x="2086594" y="151385"/>
                </a:cubicBezTo>
                <a:cubicBezTo>
                  <a:pt x="2087439" y="149153"/>
                  <a:pt x="2087861" y="146529"/>
                  <a:pt x="2087861" y="143513"/>
                </a:cubicBezTo>
                <a:close/>
                <a:moveTo>
                  <a:pt x="2003346" y="1628"/>
                </a:moveTo>
                <a:cubicBezTo>
                  <a:pt x="2006362" y="2594"/>
                  <a:pt x="2009318" y="3619"/>
                  <a:pt x="2012213" y="4705"/>
                </a:cubicBezTo>
                <a:cubicBezTo>
                  <a:pt x="2014626" y="5670"/>
                  <a:pt x="2017220" y="6666"/>
                  <a:pt x="2019995" y="7691"/>
                </a:cubicBezTo>
                <a:cubicBezTo>
                  <a:pt x="2022770" y="8717"/>
                  <a:pt x="2025304" y="9772"/>
                  <a:pt x="2027596" y="10858"/>
                </a:cubicBezTo>
                <a:lnTo>
                  <a:pt x="2027234" y="11944"/>
                </a:lnTo>
                <a:lnTo>
                  <a:pt x="2023072" y="12125"/>
                </a:lnTo>
                <a:lnTo>
                  <a:pt x="2021081" y="17011"/>
                </a:lnTo>
                <a:cubicBezTo>
                  <a:pt x="2023253" y="18218"/>
                  <a:pt x="2025756" y="19666"/>
                  <a:pt x="2028592" y="21355"/>
                </a:cubicBezTo>
                <a:cubicBezTo>
                  <a:pt x="2031427" y="23044"/>
                  <a:pt x="2034322" y="24884"/>
                  <a:pt x="2037278" y="26874"/>
                </a:cubicBezTo>
                <a:cubicBezTo>
                  <a:pt x="2040234" y="28865"/>
                  <a:pt x="2043130" y="31037"/>
                  <a:pt x="2045965" y="33390"/>
                </a:cubicBezTo>
                <a:cubicBezTo>
                  <a:pt x="2048800" y="35742"/>
                  <a:pt x="2051364" y="38125"/>
                  <a:pt x="2053657" y="40538"/>
                </a:cubicBezTo>
                <a:cubicBezTo>
                  <a:pt x="2052571" y="42830"/>
                  <a:pt x="2051364" y="45062"/>
                  <a:pt x="2050037" y="47234"/>
                </a:cubicBezTo>
                <a:cubicBezTo>
                  <a:pt x="2048831" y="49165"/>
                  <a:pt x="2047443" y="51155"/>
                  <a:pt x="2045875" y="53206"/>
                </a:cubicBezTo>
                <a:cubicBezTo>
                  <a:pt x="2044306" y="55257"/>
                  <a:pt x="2042617" y="57067"/>
                  <a:pt x="2040807" y="58636"/>
                </a:cubicBezTo>
                <a:cubicBezTo>
                  <a:pt x="2036947" y="51517"/>
                  <a:pt x="2033025" y="44670"/>
                  <a:pt x="2029044" y="38095"/>
                </a:cubicBezTo>
                <a:cubicBezTo>
                  <a:pt x="2025063" y="31519"/>
                  <a:pt x="2021745" y="26120"/>
                  <a:pt x="2019090" y="21898"/>
                </a:cubicBezTo>
                <a:cubicBezTo>
                  <a:pt x="2015471" y="29861"/>
                  <a:pt x="2011339" y="37100"/>
                  <a:pt x="2006693" y="43615"/>
                </a:cubicBezTo>
                <a:cubicBezTo>
                  <a:pt x="2002049" y="50130"/>
                  <a:pt x="1997253" y="56102"/>
                  <a:pt x="1992306" y="61531"/>
                </a:cubicBezTo>
                <a:cubicBezTo>
                  <a:pt x="1994598" y="61893"/>
                  <a:pt x="1997162" y="62346"/>
                  <a:pt x="1999997" y="62888"/>
                </a:cubicBezTo>
                <a:cubicBezTo>
                  <a:pt x="2002833" y="63431"/>
                  <a:pt x="2005517" y="64004"/>
                  <a:pt x="2008051" y="64608"/>
                </a:cubicBezTo>
                <a:lnTo>
                  <a:pt x="2021624" y="64608"/>
                </a:lnTo>
                <a:cubicBezTo>
                  <a:pt x="2022589" y="64608"/>
                  <a:pt x="2023373" y="64427"/>
                  <a:pt x="2023977" y="64065"/>
                </a:cubicBezTo>
                <a:cubicBezTo>
                  <a:pt x="2024580" y="63703"/>
                  <a:pt x="2025123" y="63281"/>
                  <a:pt x="2025605" y="62798"/>
                </a:cubicBezTo>
                <a:cubicBezTo>
                  <a:pt x="2026088" y="62315"/>
                  <a:pt x="2026510" y="61712"/>
                  <a:pt x="2026872" y="60988"/>
                </a:cubicBezTo>
                <a:cubicBezTo>
                  <a:pt x="2029527" y="61350"/>
                  <a:pt x="2032060" y="61772"/>
                  <a:pt x="2034473" y="62255"/>
                </a:cubicBezTo>
                <a:cubicBezTo>
                  <a:pt x="2036524" y="62617"/>
                  <a:pt x="2038666" y="63039"/>
                  <a:pt x="2040898" y="63522"/>
                </a:cubicBezTo>
                <a:cubicBezTo>
                  <a:pt x="2043130" y="64004"/>
                  <a:pt x="2045090" y="64547"/>
                  <a:pt x="2046780" y="65151"/>
                </a:cubicBezTo>
                <a:cubicBezTo>
                  <a:pt x="2046297" y="66719"/>
                  <a:pt x="2045875" y="68167"/>
                  <a:pt x="2045513" y="69494"/>
                </a:cubicBezTo>
                <a:cubicBezTo>
                  <a:pt x="2045271" y="70701"/>
                  <a:pt x="2045030" y="71907"/>
                  <a:pt x="2044789" y="73114"/>
                </a:cubicBezTo>
                <a:cubicBezTo>
                  <a:pt x="2044547" y="74320"/>
                  <a:pt x="2044427" y="75346"/>
                  <a:pt x="2044427" y="76190"/>
                </a:cubicBezTo>
                <a:lnTo>
                  <a:pt x="2044427" y="105327"/>
                </a:lnTo>
                <a:cubicBezTo>
                  <a:pt x="2044427" y="107499"/>
                  <a:pt x="2044155" y="109791"/>
                  <a:pt x="2043612" y="112204"/>
                </a:cubicBezTo>
                <a:cubicBezTo>
                  <a:pt x="2043069" y="114617"/>
                  <a:pt x="2042225" y="116909"/>
                  <a:pt x="2041079" y="119081"/>
                </a:cubicBezTo>
                <a:cubicBezTo>
                  <a:pt x="2039933" y="121253"/>
                  <a:pt x="2038515" y="123183"/>
                  <a:pt x="2036826" y="124872"/>
                </a:cubicBezTo>
                <a:cubicBezTo>
                  <a:pt x="2035137" y="126562"/>
                  <a:pt x="2033146" y="127768"/>
                  <a:pt x="2030854" y="128492"/>
                </a:cubicBezTo>
                <a:cubicBezTo>
                  <a:pt x="2029285" y="128974"/>
                  <a:pt x="2027807" y="129246"/>
                  <a:pt x="2026420" y="129306"/>
                </a:cubicBezTo>
                <a:cubicBezTo>
                  <a:pt x="2025032" y="129367"/>
                  <a:pt x="2023826" y="129155"/>
                  <a:pt x="2022800" y="128673"/>
                </a:cubicBezTo>
                <a:cubicBezTo>
                  <a:pt x="2021775" y="128190"/>
                  <a:pt x="2020960" y="127406"/>
                  <a:pt x="2020357" y="126320"/>
                </a:cubicBezTo>
                <a:cubicBezTo>
                  <a:pt x="2019754" y="125234"/>
                  <a:pt x="2019452" y="123726"/>
                  <a:pt x="2019452" y="121796"/>
                </a:cubicBezTo>
                <a:cubicBezTo>
                  <a:pt x="2019452" y="120227"/>
                  <a:pt x="2019211" y="118810"/>
                  <a:pt x="2018728" y="117543"/>
                </a:cubicBezTo>
                <a:cubicBezTo>
                  <a:pt x="2018246" y="116276"/>
                  <a:pt x="2017160" y="115160"/>
                  <a:pt x="2015471" y="114195"/>
                </a:cubicBezTo>
                <a:cubicBezTo>
                  <a:pt x="2015109" y="114074"/>
                  <a:pt x="2014506" y="113833"/>
                  <a:pt x="2013661" y="113471"/>
                </a:cubicBezTo>
                <a:cubicBezTo>
                  <a:pt x="2012816" y="113109"/>
                  <a:pt x="2011912" y="112747"/>
                  <a:pt x="2010946" y="112385"/>
                </a:cubicBezTo>
                <a:cubicBezTo>
                  <a:pt x="2009981" y="112023"/>
                  <a:pt x="2009016" y="111691"/>
                  <a:pt x="2008051" y="111390"/>
                </a:cubicBezTo>
                <a:cubicBezTo>
                  <a:pt x="2007086" y="111088"/>
                  <a:pt x="2006241" y="110817"/>
                  <a:pt x="2005517" y="110575"/>
                </a:cubicBezTo>
                <a:lnTo>
                  <a:pt x="2005517" y="144056"/>
                </a:lnTo>
                <a:cubicBezTo>
                  <a:pt x="2005517" y="146227"/>
                  <a:pt x="2005970" y="147736"/>
                  <a:pt x="2006875" y="148580"/>
                </a:cubicBezTo>
                <a:cubicBezTo>
                  <a:pt x="2007779" y="149425"/>
                  <a:pt x="2009197" y="150028"/>
                  <a:pt x="2011127" y="150390"/>
                </a:cubicBezTo>
                <a:cubicBezTo>
                  <a:pt x="2012575" y="150631"/>
                  <a:pt x="2014355" y="150752"/>
                  <a:pt x="2016466" y="150752"/>
                </a:cubicBezTo>
                <a:cubicBezTo>
                  <a:pt x="2018578" y="150752"/>
                  <a:pt x="2020749" y="150722"/>
                  <a:pt x="2022981" y="150661"/>
                </a:cubicBezTo>
                <a:cubicBezTo>
                  <a:pt x="2025213" y="150601"/>
                  <a:pt x="2027355" y="150480"/>
                  <a:pt x="2029406" y="150299"/>
                </a:cubicBezTo>
                <a:cubicBezTo>
                  <a:pt x="2031457" y="150118"/>
                  <a:pt x="2033086" y="149907"/>
                  <a:pt x="2034292" y="149666"/>
                </a:cubicBezTo>
                <a:cubicBezTo>
                  <a:pt x="2035378" y="149425"/>
                  <a:pt x="2036434" y="148972"/>
                  <a:pt x="2037459" y="148309"/>
                </a:cubicBezTo>
                <a:cubicBezTo>
                  <a:pt x="2038485" y="147645"/>
                  <a:pt x="2039359" y="146589"/>
                  <a:pt x="2040083" y="145142"/>
                </a:cubicBezTo>
                <a:cubicBezTo>
                  <a:pt x="2040928" y="143452"/>
                  <a:pt x="2041863" y="141220"/>
                  <a:pt x="2042888" y="138446"/>
                </a:cubicBezTo>
                <a:cubicBezTo>
                  <a:pt x="2043914" y="135671"/>
                  <a:pt x="2044909" y="132896"/>
                  <a:pt x="2045875" y="130121"/>
                </a:cubicBezTo>
                <a:lnTo>
                  <a:pt x="2049313" y="119805"/>
                </a:lnTo>
                <a:lnTo>
                  <a:pt x="2050218" y="120348"/>
                </a:lnTo>
                <a:lnTo>
                  <a:pt x="2049132" y="140979"/>
                </a:lnTo>
                <a:cubicBezTo>
                  <a:pt x="2049132" y="143875"/>
                  <a:pt x="2049735" y="145443"/>
                  <a:pt x="2050942" y="145685"/>
                </a:cubicBezTo>
                <a:cubicBezTo>
                  <a:pt x="2055165" y="147374"/>
                  <a:pt x="2057668" y="149455"/>
                  <a:pt x="2058452" y="151928"/>
                </a:cubicBezTo>
                <a:cubicBezTo>
                  <a:pt x="2059237" y="154401"/>
                  <a:pt x="2058664" y="157086"/>
                  <a:pt x="2056733" y="159982"/>
                </a:cubicBezTo>
                <a:cubicBezTo>
                  <a:pt x="2055165" y="162395"/>
                  <a:pt x="2052631" y="164265"/>
                  <a:pt x="2049132" y="165592"/>
                </a:cubicBezTo>
                <a:cubicBezTo>
                  <a:pt x="2045633" y="166919"/>
                  <a:pt x="2040626" y="167824"/>
                  <a:pt x="2034111" y="168306"/>
                </a:cubicBezTo>
                <a:cubicBezTo>
                  <a:pt x="2030612" y="168548"/>
                  <a:pt x="2027596" y="168729"/>
                  <a:pt x="2025063" y="168849"/>
                </a:cubicBezTo>
                <a:cubicBezTo>
                  <a:pt x="2022529" y="168970"/>
                  <a:pt x="2020237" y="169030"/>
                  <a:pt x="2018185" y="169030"/>
                </a:cubicBezTo>
                <a:cubicBezTo>
                  <a:pt x="2016134" y="169030"/>
                  <a:pt x="2014204" y="169000"/>
                  <a:pt x="2012394" y="168940"/>
                </a:cubicBezTo>
                <a:cubicBezTo>
                  <a:pt x="2010584" y="168879"/>
                  <a:pt x="2008714" y="168729"/>
                  <a:pt x="2006784" y="168487"/>
                </a:cubicBezTo>
                <a:cubicBezTo>
                  <a:pt x="2000510" y="167763"/>
                  <a:pt x="1995684" y="165773"/>
                  <a:pt x="1992306" y="162515"/>
                </a:cubicBezTo>
                <a:cubicBezTo>
                  <a:pt x="1988928" y="159258"/>
                  <a:pt x="1987239" y="153708"/>
                  <a:pt x="1987239" y="145865"/>
                </a:cubicBezTo>
                <a:lnTo>
                  <a:pt x="1987239" y="66960"/>
                </a:lnTo>
                <a:cubicBezTo>
                  <a:pt x="1984584" y="69615"/>
                  <a:pt x="1982021" y="72028"/>
                  <a:pt x="1979547" y="74199"/>
                </a:cubicBezTo>
                <a:cubicBezTo>
                  <a:pt x="1977074" y="76371"/>
                  <a:pt x="1974631" y="78362"/>
                  <a:pt x="1972218" y="80172"/>
                </a:cubicBezTo>
                <a:lnTo>
                  <a:pt x="1971856" y="79810"/>
                </a:lnTo>
                <a:cubicBezTo>
                  <a:pt x="1977285" y="70640"/>
                  <a:pt x="1981990" y="61441"/>
                  <a:pt x="1985972" y="52211"/>
                </a:cubicBezTo>
                <a:cubicBezTo>
                  <a:pt x="1989953" y="42981"/>
                  <a:pt x="1993211" y="34566"/>
                  <a:pt x="1995745" y="26965"/>
                </a:cubicBezTo>
                <a:cubicBezTo>
                  <a:pt x="1998761" y="18157"/>
                  <a:pt x="2001294" y="9712"/>
                  <a:pt x="2003346" y="1628"/>
                </a:cubicBezTo>
                <a:close/>
                <a:moveTo>
                  <a:pt x="1535125" y="1086"/>
                </a:moveTo>
                <a:cubicBezTo>
                  <a:pt x="1539710" y="1809"/>
                  <a:pt x="1544234" y="2714"/>
                  <a:pt x="1548698" y="3800"/>
                </a:cubicBezTo>
                <a:cubicBezTo>
                  <a:pt x="1552438" y="4765"/>
                  <a:pt x="1556359" y="6002"/>
                  <a:pt x="1560461" y="7510"/>
                </a:cubicBezTo>
                <a:cubicBezTo>
                  <a:pt x="1564564" y="9018"/>
                  <a:pt x="1568002" y="10858"/>
                  <a:pt x="1570777" y="13030"/>
                </a:cubicBezTo>
                <a:cubicBezTo>
                  <a:pt x="1569933" y="14960"/>
                  <a:pt x="1569028" y="16830"/>
                  <a:pt x="1568062" y="18640"/>
                </a:cubicBezTo>
                <a:cubicBezTo>
                  <a:pt x="1567218" y="20209"/>
                  <a:pt x="1566283" y="21837"/>
                  <a:pt x="1565257" y="23526"/>
                </a:cubicBezTo>
                <a:cubicBezTo>
                  <a:pt x="1564232" y="25216"/>
                  <a:pt x="1563176" y="26603"/>
                  <a:pt x="1562090" y="27689"/>
                </a:cubicBezTo>
                <a:lnTo>
                  <a:pt x="1610049" y="27689"/>
                </a:lnTo>
                <a:cubicBezTo>
                  <a:pt x="1611014" y="27689"/>
                  <a:pt x="1612039" y="27025"/>
                  <a:pt x="1613125" y="25698"/>
                </a:cubicBezTo>
                <a:cubicBezTo>
                  <a:pt x="1613608" y="25216"/>
                  <a:pt x="1614151" y="24552"/>
                  <a:pt x="1614754" y="23707"/>
                </a:cubicBezTo>
                <a:cubicBezTo>
                  <a:pt x="1616322" y="24311"/>
                  <a:pt x="1617770" y="24914"/>
                  <a:pt x="1619097" y="25517"/>
                </a:cubicBezTo>
                <a:cubicBezTo>
                  <a:pt x="1621631" y="26724"/>
                  <a:pt x="1623803" y="27809"/>
                  <a:pt x="1625612" y="28775"/>
                </a:cubicBezTo>
                <a:lnTo>
                  <a:pt x="1625612" y="29499"/>
                </a:lnTo>
                <a:lnTo>
                  <a:pt x="1489338" y="29499"/>
                </a:lnTo>
                <a:lnTo>
                  <a:pt x="1488795" y="27689"/>
                </a:lnTo>
                <a:lnTo>
                  <a:pt x="1555394" y="27689"/>
                </a:lnTo>
                <a:cubicBezTo>
                  <a:pt x="1553343" y="24673"/>
                  <a:pt x="1551141" y="21596"/>
                  <a:pt x="1548789" y="18459"/>
                </a:cubicBezTo>
                <a:cubicBezTo>
                  <a:pt x="1546436" y="15322"/>
                  <a:pt x="1544234" y="12547"/>
                  <a:pt x="1542183" y="10134"/>
                </a:cubicBezTo>
                <a:cubicBezTo>
                  <a:pt x="1539770" y="7239"/>
                  <a:pt x="1537357" y="4464"/>
                  <a:pt x="1534944" y="1809"/>
                </a:cubicBezTo>
                <a:close/>
                <a:moveTo>
                  <a:pt x="1009240" y="0"/>
                </a:moveTo>
                <a:cubicBezTo>
                  <a:pt x="1011774" y="482"/>
                  <a:pt x="1014368" y="1025"/>
                  <a:pt x="1017022" y="1628"/>
                </a:cubicBezTo>
                <a:cubicBezTo>
                  <a:pt x="1019314" y="2232"/>
                  <a:pt x="1021758" y="2925"/>
                  <a:pt x="1024352" y="3710"/>
                </a:cubicBezTo>
                <a:cubicBezTo>
                  <a:pt x="1026946" y="4494"/>
                  <a:pt x="1029328" y="5369"/>
                  <a:pt x="1031500" y="6334"/>
                </a:cubicBezTo>
                <a:lnTo>
                  <a:pt x="1031138" y="7420"/>
                </a:lnTo>
                <a:lnTo>
                  <a:pt x="1026252" y="8144"/>
                </a:lnTo>
                <a:cubicBezTo>
                  <a:pt x="1025528" y="10315"/>
                  <a:pt x="1024714" y="12427"/>
                  <a:pt x="1023809" y="14478"/>
                </a:cubicBezTo>
                <a:cubicBezTo>
                  <a:pt x="1022904" y="16529"/>
                  <a:pt x="1021848" y="18519"/>
                  <a:pt x="1020642" y="20450"/>
                </a:cubicBezTo>
                <a:lnTo>
                  <a:pt x="1045797" y="20450"/>
                </a:lnTo>
                <a:cubicBezTo>
                  <a:pt x="1046280" y="20450"/>
                  <a:pt x="1046762" y="20269"/>
                  <a:pt x="1047245" y="19907"/>
                </a:cubicBezTo>
                <a:cubicBezTo>
                  <a:pt x="1047728" y="19545"/>
                  <a:pt x="1048271" y="19062"/>
                  <a:pt x="1048874" y="18459"/>
                </a:cubicBezTo>
                <a:cubicBezTo>
                  <a:pt x="1049356" y="17977"/>
                  <a:pt x="1049959" y="17313"/>
                  <a:pt x="1050683" y="16468"/>
                </a:cubicBezTo>
                <a:cubicBezTo>
                  <a:pt x="1052252" y="17072"/>
                  <a:pt x="1053760" y="17675"/>
                  <a:pt x="1055208" y="18278"/>
                </a:cubicBezTo>
                <a:cubicBezTo>
                  <a:pt x="1056414" y="18881"/>
                  <a:pt x="1057651" y="19454"/>
                  <a:pt x="1058918" y="19997"/>
                </a:cubicBezTo>
                <a:cubicBezTo>
                  <a:pt x="1060185" y="20540"/>
                  <a:pt x="1061240" y="21053"/>
                  <a:pt x="1062085" y="21536"/>
                </a:cubicBezTo>
                <a:lnTo>
                  <a:pt x="1062085" y="22260"/>
                </a:lnTo>
                <a:lnTo>
                  <a:pt x="1040730" y="22260"/>
                </a:lnTo>
                <a:lnTo>
                  <a:pt x="1040730" y="34385"/>
                </a:lnTo>
                <a:cubicBezTo>
                  <a:pt x="1040609" y="39935"/>
                  <a:pt x="1040066" y="45062"/>
                  <a:pt x="1039101" y="49768"/>
                </a:cubicBezTo>
                <a:lnTo>
                  <a:pt x="1050865" y="49768"/>
                </a:lnTo>
                <a:cubicBezTo>
                  <a:pt x="1051347" y="49768"/>
                  <a:pt x="1051830" y="49587"/>
                  <a:pt x="1052312" y="49225"/>
                </a:cubicBezTo>
                <a:cubicBezTo>
                  <a:pt x="1052795" y="48863"/>
                  <a:pt x="1053338" y="48380"/>
                  <a:pt x="1053941" y="47777"/>
                </a:cubicBezTo>
                <a:cubicBezTo>
                  <a:pt x="1054424" y="47294"/>
                  <a:pt x="1055027" y="46631"/>
                  <a:pt x="1055751" y="45786"/>
                </a:cubicBezTo>
                <a:cubicBezTo>
                  <a:pt x="1057319" y="46390"/>
                  <a:pt x="1058827" y="46993"/>
                  <a:pt x="1060275" y="47596"/>
                </a:cubicBezTo>
                <a:cubicBezTo>
                  <a:pt x="1061482" y="48199"/>
                  <a:pt x="1062718" y="48772"/>
                  <a:pt x="1063985" y="49315"/>
                </a:cubicBezTo>
                <a:cubicBezTo>
                  <a:pt x="1065252" y="49858"/>
                  <a:pt x="1066308" y="50371"/>
                  <a:pt x="1067152" y="50854"/>
                </a:cubicBezTo>
                <a:lnTo>
                  <a:pt x="1067152" y="51578"/>
                </a:lnTo>
                <a:lnTo>
                  <a:pt x="1038558" y="51578"/>
                </a:lnTo>
                <a:cubicBezTo>
                  <a:pt x="1037955" y="54352"/>
                  <a:pt x="1037231" y="56886"/>
                  <a:pt x="1036386" y="59178"/>
                </a:cubicBezTo>
                <a:cubicBezTo>
                  <a:pt x="1038075" y="59902"/>
                  <a:pt x="1040187" y="60837"/>
                  <a:pt x="1042721" y="61984"/>
                </a:cubicBezTo>
                <a:cubicBezTo>
                  <a:pt x="1045254" y="63130"/>
                  <a:pt x="1047878" y="64457"/>
                  <a:pt x="1050593" y="65965"/>
                </a:cubicBezTo>
                <a:cubicBezTo>
                  <a:pt x="1053308" y="67473"/>
                  <a:pt x="1056022" y="69102"/>
                  <a:pt x="1058737" y="70851"/>
                </a:cubicBezTo>
                <a:cubicBezTo>
                  <a:pt x="1061452" y="72601"/>
                  <a:pt x="1063834" y="74441"/>
                  <a:pt x="1065885" y="76371"/>
                </a:cubicBezTo>
                <a:cubicBezTo>
                  <a:pt x="1064920" y="78784"/>
                  <a:pt x="1063834" y="81076"/>
                  <a:pt x="1062628" y="83248"/>
                </a:cubicBezTo>
                <a:cubicBezTo>
                  <a:pt x="1061663" y="85179"/>
                  <a:pt x="1060426" y="87230"/>
                  <a:pt x="1058918" y="89401"/>
                </a:cubicBezTo>
                <a:cubicBezTo>
                  <a:pt x="1057410" y="91573"/>
                  <a:pt x="1055811" y="93564"/>
                  <a:pt x="1054122" y="95373"/>
                </a:cubicBezTo>
                <a:cubicBezTo>
                  <a:pt x="1052674" y="92478"/>
                  <a:pt x="1051045" y="89462"/>
                  <a:pt x="1049236" y="86325"/>
                </a:cubicBezTo>
                <a:cubicBezTo>
                  <a:pt x="1047426" y="83188"/>
                  <a:pt x="1045676" y="80141"/>
                  <a:pt x="1043987" y="77185"/>
                </a:cubicBezTo>
                <a:cubicBezTo>
                  <a:pt x="1042298" y="74230"/>
                  <a:pt x="1040639" y="71485"/>
                  <a:pt x="1039011" y="68951"/>
                </a:cubicBezTo>
                <a:cubicBezTo>
                  <a:pt x="1037382" y="66417"/>
                  <a:pt x="1036024" y="64306"/>
                  <a:pt x="1034939" y="62617"/>
                </a:cubicBezTo>
                <a:cubicBezTo>
                  <a:pt x="1030837" y="71666"/>
                  <a:pt x="1024985" y="79116"/>
                  <a:pt x="1017384" y="84967"/>
                </a:cubicBezTo>
                <a:cubicBezTo>
                  <a:pt x="1009783" y="90819"/>
                  <a:pt x="1001036" y="95675"/>
                  <a:pt x="991143" y="99536"/>
                </a:cubicBezTo>
                <a:lnTo>
                  <a:pt x="990600" y="98993"/>
                </a:lnTo>
                <a:cubicBezTo>
                  <a:pt x="995546" y="94770"/>
                  <a:pt x="999739" y="90698"/>
                  <a:pt x="1003178" y="86777"/>
                </a:cubicBezTo>
                <a:cubicBezTo>
                  <a:pt x="1006616" y="82856"/>
                  <a:pt x="1009512" y="78995"/>
                  <a:pt x="1011864" y="75195"/>
                </a:cubicBezTo>
                <a:cubicBezTo>
                  <a:pt x="1014217" y="71394"/>
                  <a:pt x="1016087" y="67564"/>
                  <a:pt x="1017475" y="63703"/>
                </a:cubicBezTo>
                <a:cubicBezTo>
                  <a:pt x="1018862" y="59842"/>
                  <a:pt x="1019918" y="55800"/>
                  <a:pt x="1020642" y="51578"/>
                </a:cubicBezTo>
                <a:lnTo>
                  <a:pt x="999106" y="51578"/>
                </a:lnTo>
                <a:lnTo>
                  <a:pt x="998563" y="49768"/>
                </a:lnTo>
                <a:lnTo>
                  <a:pt x="1021004" y="49768"/>
                </a:lnTo>
                <a:cubicBezTo>
                  <a:pt x="1021365" y="47596"/>
                  <a:pt x="1021637" y="45364"/>
                  <a:pt x="1021818" y="43072"/>
                </a:cubicBezTo>
                <a:cubicBezTo>
                  <a:pt x="1021999" y="40779"/>
                  <a:pt x="1022210" y="38427"/>
                  <a:pt x="1022451" y="36014"/>
                </a:cubicBezTo>
                <a:cubicBezTo>
                  <a:pt x="1022572" y="35048"/>
                  <a:pt x="1022662" y="33872"/>
                  <a:pt x="1022723" y="32485"/>
                </a:cubicBezTo>
                <a:cubicBezTo>
                  <a:pt x="1022783" y="31097"/>
                  <a:pt x="1022813" y="29710"/>
                  <a:pt x="1022813" y="28322"/>
                </a:cubicBezTo>
                <a:cubicBezTo>
                  <a:pt x="1022813" y="26935"/>
                  <a:pt x="1022813" y="25668"/>
                  <a:pt x="1022813" y="24522"/>
                </a:cubicBezTo>
                <a:cubicBezTo>
                  <a:pt x="1022813" y="23376"/>
                  <a:pt x="1022813" y="22622"/>
                  <a:pt x="1022813" y="22260"/>
                </a:cubicBezTo>
                <a:lnTo>
                  <a:pt x="1019556" y="22260"/>
                </a:lnTo>
                <a:cubicBezTo>
                  <a:pt x="1016419" y="27086"/>
                  <a:pt x="1012890" y="31338"/>
                  <a:pt x="1008969" y="35018"/>
                </a:cubicBezTo>
                <a:cubicBezTo>
                  <a:pt x="1005048" y="38698"/>
                  <a:pt x="1001277" y="41684"/>
                  <a:pt x="997658" y="43977"/>
                </a:cubicBezTo>
                <a:lnTo>
                  <a:pt x="997115" y="43796"/>
                </a:lnTo>
                <a:cubicBezTo>
                  <a:pt x="999407" y="37522"/>
                  <a:pt x="1001308" y="31700"/>
                  <a:pt x="1002816" y="26332"/>
                </a:cubicBezTo>
                <a:cubicBezTo>
                  <a:pt x="1004324" y="20963"/>
                  <a:pt x="1005560" y="16348"/>
                  <a:pt x="1006526" y="12487"/>
                </a:cubicBezTo>
                <a:cubicBezTo>
                  <a:pt x="1007611" y="7902"/>
                  <a:pt x="1008516" y="3740"/>
                  <a:pt x="1009240" y="0"/>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矩形 20">
            <a:extLst>
              <a:ext uri="{FF2B5EF4-FFF2-40B4-BE49-F238E27FC236}">
                <a16:creationId xmlns:a16="http://schemas.microsoft.com/office/drawing/2014/main" id="{4D87B63F-4A61-F42B-E4D0-422845D5027E}"/>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2" name="矩形 21">
            <a:extLst>
              <a:ext uri="{FF2B5EF4-FFF2-40B4-BE49-F238E27FC236}">
                <a16:creationId xmlns:a16="http://schemas.microsoft.com/office/drawing/2014/main" id="{D64CF0D0-AE11-0EF9-0441-DEED0C6CB9C3}"/>
              </a:ext>
            </a:extLst>
          </p:cNvPr>
          <p:cNvSpPr/>
          <p:nvPr/>
        </p:nvSpPr>
        <p:spPr>
          <a:xfrm>
            <a:off x="338049" y="6487024"/>
            <a:ext cx="313969" cy="252068"/>
          </a:xfrm>
          <a:prstGeom prst="rect">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EA32E90B-9242-CBB3-4749-C8E8455CEE04}"/>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BDEFA79D-62B8-9CEB-C36E-6593338C80A6}"/>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AC1990FC-9D84-3FBF-1D88-A1E438F63FC4}"/>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sp>
        <p:nvSpPr>
          <p:cNvPr id="26" name="矩形 25">
            <a:extLst>
              <a:ext uri="{FF2B5EF4-FFF2-40B4-BE49-F238E27FC236}">
                <a16:creationId xmlns:a16="http://schemas.microsoft.com/office/drawing/2014/main" id="{01A1AA55-E01A-FEA9-1DEF-1762B00CD0C7}"/>
              </a:ext>
            </a:extLst>
          </p:cNvPr>
          <p:cNvSpPr/>
          <p:nvPr/>
        </p:nvSpPr>
        <p:spPr>
          <a:xfrm>
            <a:off x="387976" y="6527096"/>
            <a:ext cx="456968" cy="177021"/>
          </a:xfrm>
          <a:prstGeom prst="rect">
            <a:avLst/>
          </a:prstGeom>
          <a:solidFill>
            <a:srgbClr val="A80001"/>
          </a:solid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8F154D06-D362-514F-8549-CCCB5643F9CE}" type="slidenum">
              <a:rPr kumimoji="1" lang="en-US" altLang="zh-CN" sz="1200" b="1" i="0" u="none" strike="noStrike" kern="1200" cap="none" spc="0" normalizeH="0" baseline="0" noProof="0" smtClean="0">
                <a:ln>
                  <a:noFill/>
                </a:ln>
                <a:solidFill>
                  <a:prstClr val="white"/>
                </a:solidFill>
                <a:effectLst/>
                <a:uLnTx/>
                <a:uFillTx/>
                <a:latin typeface="等线"/>
                <a:ea typeface="等线" panose="02010600030101010101" pitchFamily="2" charset="-122"/>
                <a:cs typeface="+mn-cs"/>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1" lang="zh-CN" altLang="en-US" sz="1200" b="1" i="0" u="none" strike="noStrike" kern="1200" cap="none" spc="0" normalizeH="0" baseline="0" noProof="0" dirty="0">
              <a:ln>
                <a:noFill/>
              </a:ln>
              <a:solidFill>
                <a:prstClr val="white"/>
              </a:solidFill>
              <a:effectLst/>
              <a:uLnTx/>
              <a:uFillTx/>
              <a:latin typeface="等线"/>
              <a:ea typeface="等线" panose="02010600030101010101" pitchFamily="2" charset="-122"/>
              <a:cs typeface="+mn-cs"/>
            </a:endParaRPr>
          </a:p>
        </p:txBody>
      </p:sp>
      <p:pic>
        <p:nvPicPr>
          <p:cNvPr id="28" name="Picture 2" descr="AAAI">
            <a:extLst>
              <a:ext uri="{FF2B5EF4-FFF2-40B4-BE49-F238E27FC236}">
                <a16:creationId xmlns:a16="http://schemas.microsoft.com/office/drawing/2014/main" id="{B9A0C0EE-CF12-1BED-5470-9AAEFDC99DC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FC4E32BF-B6E9-D12C-7798-AF5464DECE7D}"/>
              </a:ext>
            </a:extLst>
          </p:cNvPr>
          <p:cNvSpPr txBox="1"/>
          <p:nvPr/>
        </p:nvSpPr>
        <p:spPr>
          <a:xfrm>
            <a:off x="495034" y="893174"/>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cs typeface="Arial" panose="020B0604020202020204" pitchFamily="34" charset="0"/>
              </a:rPr>
              <a:t>Building Chain-of-Thought Trajectory for Molecular Tasks</a:t>
            </a:r>
            <a:endPar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pic>
        <p:nvPicPr>
          <p:cNvPr id="6" name="图片 5">
            <a:extLst>
              <a:ext uri="{FF2B5EF4-FFF2-40B4-BE49-F238E27FC236}">
                <a16:creationId xmlns:a16="http://schemas.microsoft.com/office/drawing/2014/main" id="{9B4C1CD7-EAD8-C1B7-82A1-5BBFD4A7C2B0}"/>
              </a:ext>
            </a:extLst>
          </p:cNvPr>
          <p:cNvPicPr>
            <a:picLocks noChangeAspect="1"/>
          </p:cNvPicPr>
          <p:nvPr/>
        </p:nvPicPr>
        <p:blipFill>
          <a:blip r:embed="rId7">
            <a:extLst>
              <a:ext uri="{28A0092B-C50C-407E-A947-70E740481C1C}">
                <a14:useLocalDpi xmlns:a14="http://schemas.microsoft.com/office/drawing/2010/main" val="0"/>
              </a:ext>
            </a:extLst>
          </a:blip>
          <a:srcRect t="33660"/>
          <a:stretch/>
        </p:blipFill>
        <p:spPr>
          <a:xfrm>
            <a:off x="566467" y="1414945"/>
            <a:ext cx="11067047" cy="4367938"/>
          </a:xfrm>
          <a:prstGeom prst="rect">
            <a:avLst/>
          </a:prstGeom>
        </p:spPr>
      </p:pic>
    </p:spTree>
    <p:extLst>
      <p:ext uri="{BB962C8B-B14F-4D97-AF65-F5344CB8AC3E}">
        <p14:creationId xmlns:p14="http://schemas.microsoft.com/office/powerpoint/2010/main" val="3790324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2FAF2C-6D5A-3684-4D6A-956FDA8CAF79}"/>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B32E8D9-B424-D090-728F-1C09778736C7}"/>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4</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6BF9B50D-B350-766E-3F2C-304F9B66FBA6}"/>
              </a:ext>
            </a:extLst>
          </p:cNvPr>
          <p:cNvSpPr>
            <a:spLocks noGrp="1"/>
          </p:cNvSpPr>
          <p:nvPr>
            <p:ph type="title"/>
          </p:nvPr>
        </p:nvSpPr>
        <p:spPr>
          <a:xfrm>
            <a:off x="442912" y="317500"/>
            <a:ext cx="9158287" cy="503077"/>
          </a:xfrm>
        </p:spPr>
        <p:txBody>
          <a:bodyPr>
            <a:noAutofit/>
          </a:bodyPr>
          <a:lstStyle/>
          <a:p>
            <a:r>
              <a:rPr lang="en-US" altLang="zh-CN" sz="2000" dirty="0">
                <a:latin typeface="Times New Roman" panose="02020603050405020304"/>
                <a:ea typeface="华文中宋" panose="02010600040101010101" charset="-122"/>
              </a:rPr>
              <a:t>Beyond Chemical QA: Chemical Reasoning with Modular Chemical Operations</a:t>
            </a:r>
            <a:endParaRPr lang="zh-CN" sz="2000" dirty="0">
              <a:latin typeface="Times New Roman" panose="02020603050405020304"/>
              <a:ea typeface="华文中宋" panose="02010600040101010101" charset="-122"/>
            </a:endParaRPr>
          </a:p>
        </p:txBody>
      </p:sp>
      <p:sp>
        <p:nvSpPr>
          <p:cNvPr id="2" name="任意形状 12">
            <a:extLst>
              <a:ext uri="{FF2B5EF4-FFF2-40B4-BE49-F238E27FC236}">
                <a16:creationId xmlns:a16="http://schemas.microsoft.com/office/drawing/2014/main" id="{12B484B6-445E-B7DA-DC8A-BD212FF4ACD5}"/>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 name="任意形状 22">
            <a:extLst>
              <a:ext uri="{FF2B5EF4-FFF2-40B4-BE49-F238E27FC236}">
                <a16:creationId xmlns:a16="http://schemas.microsoft.com/office/drawing/2014/main" id="{80F7230B-9E48-3BDC-B579-D15609088066}"/>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0" name="矩形 9">
            <a:extLst>
              <a:ext uri="{FF2B5EF4-FFF2-40B4-BE49-F238E27FC236}">
                <a16:creationId xmlns:a16="http://schemas.microsoft.com/office/drawing/2014/main" id="{EB74B5E0-4E01-A498-E788-8ACF72AB602A}"/>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4B9F3D77-6543-0567-1075-80D6EC1B3278}"/>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316F6789-8599-AAFE-6958-C19D0C7B986E}"/>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BED23FA4-9537-B479-3F96-E44F2F906608}"/>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15D7EA0B-ECB7-1935-7CD2-AD5636462D2D}"/>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8621BCC6-D7E3-C1DD-4FC8-7670A482E738}"/>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434E4336-E58A-E0A0-5E24-6AB95A6C07DD}"/>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11449ED2-3BC8-738E-5C5C-09F73296DDF4}"/>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D4C6200B-EBC9-5131-03A7-2BC5136A7234}"/>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0" name="任意形状 13">
            <a:extLst>
              <a:ext uri="{FF2B5EF4-FFF2-40B4-BE49-F238E27FC236}">
                <a16:creationId xmlns:a16="http://schemas.microsoft.com/office/drawing/2014/main" id="{A78A8D43-3C40-FF71-1230-64715DC2CE8E}"/>
              </a:ext>
            </a:extLst>
          </p:cNvPr>
          <p:cNvSpPr/>
          <p:nvPr/>
        </p:nvSpPr>
        <p:spPr>
          <a:xfrm>
            <a:off x="831864" y="6551692"/>
            <a:ext cx="1684177" cy="122732"/>
          </a:xfrm>
          <a:custGeom>
            <a:avLst/>
            <a:gdLst/>
            <a:ahLst/>
            <a:cxnLst/>
            <a:rect l="l" t="t" r="r" b="b"/>
            <a:pathLst>
              <a:path w="2427703" h="176915">
                <a:moveTo>
                  <a:pt x="1040187" y="132473"/>
                </a:moveTo>
                <a:lnTo>
                  <a:pt x="1040187" y="162153"/>
                </a:lnTo>
                <a:lnTo>
                  <a:pt x="1090136" y="162153"/>
                </a:lnTo>
                <a:lnTo>
                  <a:pt x="1090136" y="132473"/>
                </a:lnTo>
                <a:close/>
                <a:moveTo>
                  <a:pt x="209340" y="113471"/>
                </a:moveTo>
                <a:cubicBezTo>
                  <a:pt x="211874" y="114195"/>
                  <a:pt x="214468" y="114979"/>
                  <a:pt x="217122" y="115824"/>
                </a:cubicBezTo>
                <a:cubicBezTo>
                  <a:pt x="219415" y="116548"/>
                  <a:pt x="221888" y="117422"/>
                  <a:pt x="224542" y="118448"/>
                </a:cubicBezTo>
                <a:cubicBezTo>
                  <a:pt x="227197" y="119473"/>
                  <a:pt x="229730" y="120589"/>
                  <a:pt x="232143" y="121796"/>
                </a:cubicBezTo>
                <a:lnTo>
                  <a:pt x="231781" y="122882"/>
                </a:lnTo>
                <a:lnTo>
                  <a:pt x="227619" y="122882"/>
                </a:lnTo>
                <a:cubicBezTo>
                  <a:pt x="224241" y="128673"/>
                  <a:pt x="220681" y="133740"/>
                  <a:pt x="216941" y="138084"/>
                </a:cubicBezTo>
                <a:cubicBezTo>
                  <a:pt x="213201" y="142427"/>
                  <a:pt x="209461" y="146197"/>
                  <a:pt x="205721" y="149395"/>
                </a:cubicBezTo>
                <a:cubicBezTo>
                  <a:pt x="201981" y="152592"/>
                  <a:pt x="198331" y="155306"/>
                  <a:pt x="194772" y="157538"/>
                </a:cubicBezTo>
                <a:cubicBezTo>
                  <a:pt x="191213" y="159770"/>
                  <a:pt x="187925" y="161671"/>
                  <a:pt x="184909" y="163239"/>
                </a:cubicBezTo>
                <a:lnTo>
                  <a:pt x="184366" y="163058"/>
                </a:lnTo>
                <a:cubicBezTo>
                  <a:pt x="188830" y="156181"/>
                  <a:pt x="192630" y="149756"/>
                  <a:pt x="195767" y="143784"/>
                </a:cubicBezTo>
                <a:cubicBezTo>
                  <a:pt x="198904" y="137812"/>
                  <a:pt x="201498" y="132534"/>
                  <a:pt x="203549" y="127949"/>
                </a:cubicBezTo>
                <a:cubicBezTo>
                  <a:pt x="205841" y="122640"/>
                  <a:pt x="207772" y="117814"/>
                  <a:pt x="209340" y="113471"/>
                </a:cubicBezTo>
                <a:close/>
                <a:moveTo>
                  <a:pt x="266347" y="112385"/>
                </a:moveTo>
                <a:cubicBezTo>
                  <a:pt x="271053" y="114798"/>
                  <a:pt x="275698" y="117573"/>
                  <a:pt x="280283" y="120710"/>
                </a:cubicBezTo>
                <a:cubicBezTo>
                  <a:pt x="284143" y="123364"/>
                  <a:pt x="288215" y="126592"/>
                  <a:pt x="292498" y="130392"/>
                </a:cubicBezTo>
                <a:cubicBezTo>
                  <a:pt x="296781" y="134193"/>
                  <a:pt x="300552" y="138385"/>
                  <a:pt x="303809" y="142970"/>
                </a:cubicBezTo>
                <a:cubicBezTo>
                  <a:pt x="302482" y="145142"/>
                  <a:pt x="301095" y="147313"/>
                  <a:pt x="299647" y="149485"/>
                </a:cubicBezTo>
                <a:cubicBezTo>
                  <a:pt x="298320" y="151295"/>
                  <a:pt x="296751" y="153195"/>
                  <a:pt x="294941" y="155186"/>
                </a:cubicBezTo>
                <a:cubicBezTo>
                  <a:pt x="293132" y="157176"/>
                  <a:pt x="291081" y="158835"/>
                  <a:pt x="288788" y="160163"/>
                </a:cubicBezTo>
                <a:cubicBezTo>
                  <a:pt x="286375" y="154130"/>
                  <a:pt x="283842" y="148278"/>
                  <a:pt x="281187" y="142608"/>
                </a:cubicBezTo>
                <a:cubicBezTo>
                  <a:pt x="278533" y="136937"/>
                  <a:pt x="276060" y="131870"/>
                  <a:pt x="273767" y="127406"/>
                </a:cubicBezTo>
                <a:cubicBezTo>
                  <a:pt x="271113" y="122218"/>
                  <a:pt x="268459" y="117332"/>
                  <a:pt x="265805" y="112747"/>
                </a:cubicBezTo>
                <a:close/>
                <a:moveTo>
                  <a:pt x="1040187" y="101527"/>
                </a:moveTo>
                <a:lnTo>
                  <a:pt x="1040187" y="130664"/>
                </a:lnTo>
                <a:lnTo>
                  <a:pt x="1090136" y="130664"/>
                </a:lnTo>
                <a:lnTo>
                  <a:pt x="1090136" y="101527"/>
                </a:lnTo>
                <a:close/>
                <a:moveTo>
                  <a:pt x="870480" y="100622"/>
                </a:moveTo>
                <a:lnTo>
                  <a:pt x="859441" y="126682"/>
                </a:lnTo>
                <a:lnTo>
                  <a:pt x="872290" y="127949"/>
                </a:lnTo>
                <a:cubicBezTo>
                  <a:pt x="874703" y="123968"/>
                  <a:pt x="876784" y="119715"/>
                  <a:pt x="878533" y="115190"/>
                </a:cubicBezTo>
                <a:cubicBezTo>
                  <a:pt x="880283" y="110666"/>
                  <a:pt x="881821" y="105810"/>
                  <a:pt x="883148" y="100622"/>
                </a:cubicBezTo>
                <a:close/>
                <a:moveTo>
                  <a:pt x="239382" y="98812"/>
                </a:moveTo>
                <a:cubicBezTo>
                  <a:pt x="242157" y="99053"/>
                  <a:pt x="244992" y="99295"/>
                  <a:pt x="247888" y="99536"/>
                </a:cubicBezTo>
                <a:cubicBezTo>
                  <a:pt x="250301" y="99777"/>
                  <a:pt x="252865" y="100018"/>
                  <a:pt x="255579" y="100260"/>
                </a:cubicBezTo>
                <a:cubicBezTo>
                  <a:pt x="258294" y="100501"/>
                  <a:pt x="260737" y="100803"/>
                  <a:pt x="262909" y="101165"/>
                </a:cubicBezTo>
                <a:lnTo>
                  <a:pt x="262909" y="102612"/>
                </a:lnTo>
                <a:lnTo>
                  <a:pt x="258928" y="103698"/>
                </a:lnTo>
                <a:lnTo>
                  <a:pt x="258928" y="149847"/>
                </a:lnTo>
                <a:cubicBezTo>
                  <a:pt x="258928" y="152139"/>
                  <a:pt x="258596" y="154492"/>
                  <a:pt x="257932" y="156905"/>
                </a:cubicBezTo>
                <a:cubicBezTo>
                  <a:pt x="257268" y="159318"/>
                  <a:pt x="256303" y="161580"/>
                  <a:pt x="255037" y="163692"/>
                </a:cubicBezTo>
                <a:cubicBezTo>
                  <a:pt x="253770" y="165803"/>
                  <a:pt x="252201" y="167703"/>
                  <a:pt x="250331" y="169392"/>
                </a:cubicBezTo>
                <a:cubicBezTo>
                  <a:pt x="248461" y="171081"/>
                  <a:pt x="246380" y="172408"/>
                  <a:pt x="244088" y="173374"/>
                </a:cubicBezTo>
                <a:cubicBezTo>
                  <a:pt x="240951" y="174701"/>
                  <a:pt x="238176" y="174882"/>
                  <a:pt x="235763" y="173917"/>
                </a:cubicBezTo>
                <a:cubicBezTo>
                  <a:pt x="233350" y="172951"/>
                  <a:pt x="232143" y="170538"/>
                  <a:pt x="232143" y="166678"/>
                </a:cubicBezTo>
                <a:cubicBezTo>
                  <a:pt x="232143" y="164989"/>
                  <a:pt x="231751" y="163631"/>
                  <a:pt x="230967" y="162606"/>
                </a:cubicBezTo>
                <a:cubicBezTo>
                  <a:pt x="230183" y="161580"/>
                  <a:pt x="228946" y="160645"/>
                  <a:pt x="227257" y="159801"/>
                </a:cubicBezTo>
                <a:cubicBezTo>
                  <a:pt x="226412" y="159439"/>
                  <a:pt x="225145" y="158956"/>
                  <a:pt x="223456" y="158353"/>
                </a:cubicBezTo>
                <a:cubicBezTo>
                  <a:pt x="221767" y="157750"/>
                  <a:pt x="220018" y="157146"/>
                  <a:pt x="218208" y="156543"/>
                </a:cubicBezTo>
                <a:cubicBezTo>
                  <a:pt x="216036" y="155940"/>
                  <a:pt x="213744" y="155216"/>
                  <a:pt x="211331" y="154371"/>
                </a:cubicBezTo>
                <a:lnTo>
                  <a:pt x="211150" y="153466"/>
                </a:lnTo>
                <a:cubicBezTo>
                  <a:pt x="213804" y="153587"/>
                  <a:pt x="216338" y="153647"/>
                  <a:pt x="218751" y="153647"/>
                </a:cubicBezTo>
                <a:cubicBezTo>
                  <a:pt x="220802" y="153768"/>
                  <a:pt x="222974" y="153828"/>
                  <a:pt x="225266" y="153828"/>
                </a:cubicBezTo>
                <a:cubicBezTo>
                  <a:pt x="227558" y="153828"/>
                  <a:pt x="229489" y="153828"/>
                  <a:pt x="231057" y="153828"/>
                </a:cubicBezTo>
                <a:cubicBezTo>
                  <a:pt x="232988" y="153828"/>
                  <a:pt x="234526" y="153497"/>
                  <a:pt x="235672" y="152833"/>
                </a:cubicBezTo>
                <a:cubicBezTo>
                  <a:pt x="236818" y="152169"/>
                  <a:pt x="237663" y="151265"/>
                  <a:pt x="238206" y="150118"/>
                </a:cubicBezTo>
                <a:cubicBezTo>
                  <a:pt x="238749" y="148972"/>
                  <a:pt x="239081" y="147675"/>
                  <a:pt x="239201" y="146227"/>
                </a:cubicBezTo>
                <a:cubicBezTo>
                  <a:pt x="239322" y="144780"/>
                  <a:pt x="239382" y="143272"/>
                  <a:pt x="239382" y="141703"/>
                </a:cubicBezTo>
                <a:close/>
                <a:moveTo>
                  <a:pt x="1020823" y="95735"/>
                </a:moveTo>
                <a:cubicBezTo>
                  <a:pt x="1023236" y="95977"/>
                  <a:pt x="1025709" y="96339"/>
                  <a:pt x="1028243" y="96821"/>
                </a:cubicBezTo>
                <a:cubicBezTo>
                  <a:pt x="1030414" y="97183"/>
                  <a:pt x="1032797" y="97605"/>
                  <a:pt x="1035391" y="98088"/>
                </a:cubicBezTo>
                <a:cubicBezTo>
                  <a:pt x="1037985" y="98571"/>
                  <a:pt x="1040489" y="99114"/>
                  <a:pt x="1042901" y="99717"/>
                </a:cubicBezTo>
                <a:lnTo>
                  <a:pt x="1086698" y="99717"/>
                </a:lnTo>
                <a:cubicBezTo>
                  <a:pt x="1088025" y="99717"/>
                  <a:pt x="1089231" y="99053"/>
                  <a:pt x="1090317" y="97726"/>
                </a:cubicBezTo>
                <a:cubicBezTo>
                  <a:pt x="1090800" y="97244"/>
                  <a:pt x="1091222" y="96580"/>
                  <a:pt x="1091584" y="95735"/>
                </a:cubicBezTo>
                <a:lnTo>
                  <a:pt x="1099185" y="97002"/>
                </a:lnTo>
                <a:cubicBezTo>
                  <a:pt x="1101236" y="97364"/>
                  <a:pt x="1103468" y="97817"/>
                  <a:pt x="1105881" y="98360"/>
                </a:cubicBezTo>
                <a:cubicBezTo>
                  <a:pt x="1108294" y="98902"/>
                  <a:pt x="1110405" y="99476"/>
                  <a:pt x="1112215" y="100079"/>
                </a:cubicBezTo>
                <a:cubicBezTo>
                  <a:pt x="1111853" y="101527"/>
                  <a:pt x="1111491" y="102914"/>
                  <a:pt x="1111129" y="104241"/>
                </a:cubicBezTo>
                <a:cubicBezTo>
                  <a:pt x="1110888" y="105568"/>
                  <a:pt x="1110646" y="106956"/>
                  <a:pt x="1110405" y="108404"/>
                </a:cubicBezTo>
                <a:cubicBezTo>
                  <a:pt x="1110164" y="109851"/>
                  <a:pt x="1110043" y="111239"/>
                  <a:pt x="1110043" y="112566"/>
                </a:cubicBezTo>
                <a:lnTo>
                  <a:pt x="1110043" y="174098"/>
                </a:lnTo>
                <a:cubicBezTo>
                  <a:pt x="1106665" y="174580"/>
                  <a:pt x="1103528" y="174942"/>
                  <a:pt x="1100633" y="175183"/>
                </a:cubicBezTo>
                <a:cubicBezTo>
                  <a:pt x="1098219" y="175425"/>
                  <a:pt x="1095927" y="175576"/>
                  <a:pt x="1093756" y="175636"/>
                </a:cubicBezTo>
                <a:cubicBezTo>
                  <a:pt x="1091584" y="175696"/>
                  <a:pt x="1090377" y="175545"/>
                  <a:pt x="1090136" y="175183"/>
                </a:cubicBezTo>
                <a:lnTo>
                  <a:pt x="1090136" y="163963"/>
                </a:lnTo>
                <a:lnTo>
                  <a:pt x="1040187" y="163963"/>
                </a:lnTo>
                <a:lnTo>
                  <a:pt x="1040187" y="175364"/>
                </a:lnTo>
                <a:cubicBezTo>
                  <a:pt x="1036809" y="175847"/>
                  <a:pt x="1033732" y="176209"/>
                  <a:pt x="1030957" y="176450"/>
                </a:cubicBezTo>
                <a:cubicBezTo>
                  <a:pt x="1028544" y="176692"/>
                  <a:pt x="1026312" y="176842"/>
                  <a:pt x="1024261" y="176903"/>
                </a:cubicBezTo>
                <a:cubicBezTo>
                  <a:pt x="1022210" y="176963"/>
                  <a:pt x="1021064" y="176812"/>
                  <a:pt x="1020823" y="176450"/>
                </a:cubicBezTo>
                <a:close/>
                <a:moveTo>
                  <a:pt x="858355" y="81619"/>
                </a:moveTo>
                <a:cubicBezTo>
                  <a:pt x="861130" y="82102"/>
                  <a:pt x="863844" y="82585"/>
                  <a:pt x="866499" y="83067"/>
                </a:cubicBezTo>
                <a:cubicBezTo>
                  <a:pt x="868791" y="83550"/>
                  <a:pt x="871174" y="84153"/>
                  <a:pt x="873647" y="84877"/>
                </a:cubicBezTo>
                <a:cubicBezTo>
                  <a:pt x="876120" y="85601"/>
                  <a:pt x="878383" y="86445"/>
                  <a:pt x="880434" y="87411"/>
                </a:cubicBezTo>
                <a:lnTo>
                  <a:pt x="879891" y="88496"/>
                </a:lnTo>
                <a:lnTo>
                  <a:pt x="875366" y="88858"/>
                </a:lnTo>
                <a:lnTo>
                  <a:pt x="871204" y="98812"/>
                </a:lnTo>
                <a:lnTo>
                  <a:pt x="880615" y="98812"/>
                </a:lnTo>
                <a:cubicBezTo>
                  <a:pt x="881821" y="98812"/>
                  <a:pt x="882847" y="98269"/>
                  <a:pt x="883691" y="97183"/>
                </a:cubicBezTo>
                <a:cubicBezTo>
                  <a:pt x="884174" y="96701"/>
                  <a:pt x="884536" y="96097"/>
                  <a:pt x="884777" y="95373"/>
                </a:cubicBezTo>
                <a:cubicBezTo>
                  <a:pt x="887311" y="96218"/>
                  <a:pt x="889844" y="97002"/>
                  <a:pt x="892378" y="97726"/>
                </a:cubicBezTo>
                <a:cubicBezTo>
                  <a:pt x="894429" y="98450"/>
                  <a:pt x="896631" y="99204"/>
                  <a:pt x="898984" y="99988"/>
                </a:cubicBezTo>
                <a:cubicBezTo>
                  <a:pt x="901336" y="100773"/>
                  <a:pt x="903357" y="101587"/>
                  <a:pt x="905046" y="102431"/>
                </a:cubicBezTo>
                <a:cubicBezTo>
                  <a:pt x="904443" y="103155"/>
                  <a:pt x="903900" y="103819"/>
                  <a:pt x="903417" y="104422"/>
                </a:cubicBezTo>
                <a:cubicBezTo>
                  <a:pt x="902935" y="105025"/>
                  <a:pt x="902482" y="105629"/>
                  <a:pt x="902060" y="106232"/>
                </a:cubicBezTo>
                <a:cubicBezTo>
                  <a:pt x="901638" y="106835"/>
                  <a:pt x="901366" y="107378"/>
                  <a:pt x="901246" y="107861"/>
                </a:cubicBezTo>
                <a:cubicBezTo>
                  <a:pt x="899798" y="112445"/>
                  <a:pt x="898230" y="116638"/>
                  <a:pt x="896540" y="120439"/>
                </a:cubicBezTo>
                <a:cubicBezTo>
                  <a:pt x="894851" y="124239"/>
                  <a:pt x="892981" y="127828"/>
                  <a:pt x="890930" y="131207"/>
                </a:cubicBezTo>
                <a:cubicBezTo>
                  <a:pt x="893826" y="131930"/>
                  <a:pt x="896601" y="132745"/>
                  <a:pt x="899255" y="133650"/>
                </a:cubicBezTo>
                <a:cubicBezTo>
                  <a:pt x="901909" y="134555"/>
                  <a:pt x="904262" y="135550"/>
                  <a:pt x="906313" y="136636"/>
                </a:cubicBezTo>
                <a:cubicBezTo>
                  <a:pt x="905951" y="138807"/>
                  <a:pt x="905468" y="140979"/>
                  <a:pt x="904865" y="143151"/>
                </a:cubicBezTo>
                <a:cubicBezTo>
                  <a:pt x="904262" y="145081"/>
                  <a:pt x="903568" y="147193"/>
                  <a:pt x="902784" y="149485"/>
                </a:cubicBezTo>
                <a:cubicBezTo>
                  <a:pt x="902000" y="151777"/>
                  <a:pt x="900944" y="154070"/>
                  <a:pt x="899617" y="156362"/>
                </a:cubicBezTo>
                <a:cubicBezTo>
                  <a:pt x="896601" y="154190"/>
                  <a:pt x="893554" y="152079"/>
                  <a:pt x="890478" y="150028"/>
                </a:cubicBezTo>
                <a:cubicBezTo>
                  <a:pt x="887401" y="147977"/>
                  <a:pt x="884355" y="145986"/>
                  <a:pt x="881339" y="144056"/>
                </a:cubicBezTo>
                <a:cubicBezTo>
                  <a:pt x="874824" y="150933"/>
                  <a:pt x="867162" y="156634"/>
                  <a:pt x="858355" y="161158"/>
                </a:cubicBezTo>
                <a:cubicBezTo>
                  <a:pt x="849547" y="165682"/>
                  <a:pt x="839473" y="169573"/>
                  <a:pt x="828132" y="172831"/>
                </a:cubicBezTo>
                <a:lnTo>
                  <a:pt x="827408" y="172650"/>
                </a:lnTo>
                <a:cubicBezTo>
                  <a:pt x="836216" y="166255"/>
                  <a:pt x="843907" y="160132"/>
                  <a:pt x="850482" y="154281"/>
                </a:cubicBezTo>
                <a:cubicBezTo>
                  <a:pt x="857058" y="148429"/>
                  <a:pt x="862698" y="142186"/>
                  <a:pt x="867403" y="135550"/>
                </a:cubicBezTo>
                <a:lnTo>
                  <a:pt x="858174" y="130121"/>
                </a:lnTo>
                <a:lnTo>
                  <a:pt x="856002" y="135188"/>
                </a:lnTo>
                <a:cubicBezTo>
                  <a:pt x="854313" y="134826"/>
                  <a:pt x="852563" y="134343"/>
                  <a:pt x="850754" y="133740"/>
                </a:cubicBezTo>
                <a:cubicBezTo>
                  <a:pt x="849065" y="133137"/>
                  <a:pt x="847225" y="132383"/>
                  <a:pt x="845234" y="131478"/>
                </a:cubicBezTo>
                <a:cubicBezTo>
                  <a:pt x="843243" y="130573"/>
                  <a:pt x="841222" y="129336"/>
                  <a:pt x="839171" y="127768"/>
                </a:cubicBezTo>
                <a:lnTo>
                  <a:pt x="850392" y="100622"/>
                </a:lnTo>
                <a:lnTo>
                  <a:pt x="830846" y="100622"/>
                </a:lnTo>
                <a:lnTo>
                  <a:pt x="830123" y="98812"/>
                </a:lnTo>
                <a:lnTo>
                  <a:pt x="851116" y="98812"/>
                </a:lnTo>
                <a:close/>
                <a:moveTo>
                  <a:pt x="768458" y="80172"/>
                </a:moveTo>
                <a:lnTo>
                  <a:pt x="768458" y="116005"/>
                </a:lnTo>
                <a:lnTo>
                  <a:pt x="778773" y="116005"/>
                </a:lnTo>
                <a:lnTo>
                  <a:pt x="778773" y="80172"/>
                </a:lnTo>
                <a:close/>
                <a:moveTo>
                  <a:pt x="740769" y="80172"/>
                </a:moveTo>
                <a:lnTo>
                  <a:pt x="740769" y="116005"/>
                </a:lnTo>
                <a:lnTo>
                  <a:pt x="751084" y="116005"/>
                </a:lnTo>
                <a:lnTo>
                  <a:pt x="751084" y="80172"/>
                </a:lnTo>
                <a:close/>
                <a:moveTo>
                  <a:pt x="1573130" y="76733"/>
                </a:moveTo>
                <a:cubicBezTo>
                  <a:pt x="1575784" y="77698"/>
                  <a:pt x="1578499" y="78844"/>
                  <a:pt x="1581274" y="80172"/>
                </a:cubicBezTo>
                <a:cubicBezTo>
                  <a:pt x="1583687" y="81257"/>
                  <a:pt x="1586220" y="82524"/>
                  <a:pt x="1588875" y="83972"/>
                </a:cubicBezTo>
                <a:cubicBezTo>
                  <a:pt x="1591529" y="85420"/>
                  <a:pt x="1593942" y="86928"/>
                  <a:pt x="1596114" y="88496"/>
                </a:cubicBezTo>
                <a:lnTo>
                  <a:pt x="1595571" y="89401"/>
                </a:lnTo>
                <a:lnTo>
                  <a:pt x="1590865" y="88677"/>
                </a:lnTo>
                <a:cubicBezTo>
                  <a:pt x="1587366" y="96278"/>
                  <a:pt x="1583928" y="103125"/>
                  <a:pt x="1580550" y="109218"/>
                </a:cubicBezTo>
                <a:cubicBezTo>
                  <a:pt x="1577171" y="115311"/>
                  <a:pt x="1573492" y="120951"/>
                  <a:pt x="1569510" y="126139"/>
                </a:cubicBezTo>
                <a:cubicBezTo>
                  <a:pt x="1578559" y="132292"/>
                  <a:pt x="1587879" y="137179"/>
                  <a:pt x="1597471" y="140798"/>
                </a:cubicBezTo>
                <a:cubicBezTo>
                  <a:pt x="1607063" y="144418"/>
                  <a:pt x="1616745" y="147675"/>
                  <a:pt x="1626517" y="150571"/>
                </a:cubicBezTo>
                <a:lnTo>
                  <a:pt x="1626517" y="150933"/>
                </a:lnTo>
                <a:cubicBezTo>
                  <a:pt x="1625552" y="152139"/>
                  <a:pt x="1624587" y="153527"/>
                  <a:pt x="1623622" y="155095"/>
                </a:cubicBezTo>
                <a:cubicBezTo>
                  <a:pt x="1622657" y="156422"/>
                  <a:pt x="1621661" y="158051"/>
                  <a:pt x="1620636" y="159982"/>
                </a:cubicBezTo>
                <a:cubicBezTo>
                  <a:pt x="1619610" y="161912"/>
                  <a:pt x="1618615" y="164084"/>
                  <a:pt x="1617650" y="166497"/>
                </a:cubicBezTo>
                <a:cubicBezTo>
                  <a:pt x="1617046" y="167944"/>
                  <a:pt x="1616021" y="168940"/>
                  <a:pt x="1614573" y="169483"/>
                </a:cubicBezTo>
                <a:cubicBezTo>
                  <a:pt x="1613125" y="170026"/>
                  <a:pt x="1611255" y="169935"/>
                  <a:pt x="1608963" y="169211"/>
                </a:cubicBezTo>
                <a:cubicBezTo>
                  <a:pt x="1599190" y="165712"/>
                  <a:pt x="1590081" y="161580"/>
                  <a:pt x="1581636" y="156814"/>
                </a:cubicBezTo>
                <a:cubicBezTo>
                  <a:pt x="1573190" y="152049"/>
                  <a:pt x="1565408" y="145926"/>
                  <a:pt x="1558290" y="138446"/>
                </a:cubicBezTo>
                <a:cubicBezTo>
                  <a:pt x="1554429" y="142065"/>
                  <a:pt x="1550146" y="145443"/>
                  <a:pt x="1545441" y="148580"/>
                </a:cubicBezTo>
                <a:cubicBezTo>
                  <a:pt x="1540735" y="151717"/>
                  <a:pt x="1535427" y="154733"/>
                  <a:pt x="1529515" y="157629"/>
                </a:cubicBezTo>
                <a:cubicBezTo>
                  <a:pt x="1523603" y="160524"/>
                  <a:pt x="1517088" y="163330"/>
                  <a:pt x="1509969" y="166044"/>
                </a:cubicBezTo>
                <a:cubicBezTo>
                  <a:pt x="1502851" y="168759"/>
                  <a:pt x="1494888" y="171443"/>
                  <a:pt x="1486081" y="174098"/>
                </a:cubicBezTo>
                <a:lnTo>
                  <a:pt x="1485357" y="173555"/>
                </a:lnTo>
                <a:cubicBezTo>
                  <a:pt x="1492475" y="169453"/>
                  <a:pt x="1499051" y="165471"/>
                  <a:pt x="1505083" y="161610"/>
                </a:cubicBezTo>
                <a:cubicBezTo>
                  <a:pt x="1511116" y="157750"/>
                  <a:pt x="1516666" y="153859"/>
                  <a:pt x="1521733" y="149937"/>
                </a:cubicBezTo>
                <a:cubicBezTo>
                  <a:pt x="1526800" y="146016"/>
                  <a:pt x="1531475" y="142005"/>
                  <a:pt x="1535758" y="137903"/>
                </a:cubicBezTo>
                <a:cubicBezTo>
                  <a:pt x="1540041" y="133800"/>
                  <a:pt x="1543993" y="129457"/>
                  <a:pt x="1547612" y="124872"/>
                </a:cubicBezTo>
                <a:cubicBezTo>
                  <a:pt x="1543751" y="119202"/>
                  <a:pt x="1540222" y="112868"/>
                  <a:pt x="1537025" y="105870"/>
                </a:cubicBezTo>
                <a:cubicBezTo>
                  <a:pt x="1533828" y="98872"/>
                  <a:pt x="1530842" y="90970"/>
                  <a:pt x="1528067" y="82162"/>
                </a:cubicBezTo>
                <a:lnTo>
                  <a:pt x="1530420" y="81981"/>
                </a:lnTo>
                <a:cubicBezTo>
                  <a:pt x="1534160" y="88858"/>
                  <a:pt x="1538081" y="94951"/>
                  <a:pt x="1542183" y="100260"/>
                </a:cubicBezTo>
                <a:cubicBezTo>
                  <a:pt x="1546285" y="105568"/>
                  <a:pt x="1550568" y="110334"/>
                  <a:pt x="1555032" y="114557"/>
                </a:cubicBezTo>
                <a:cubicBezTo>
                  <a:pt x="1561789" y="104060"/>
                  <a:pt x="1567821" y="91452"/>
                  <a:pt x="1573130" y="76733"/>
                </a:cubicBezTo>
                <a:close/>
                <a:moveTo>
                  <a:pt x="44339" y="75466"/>
                </a:moveTo>
                <a:lnTo>
                  <a:pt x="44882" y="75828"/>
                </a:lnTo>
                <a:cubicBezTo>
                  <a:pt x="44520" y="85963"/>
                  <a:pt x="43615" y="96459"/>
                  <a:pt x="42167" y="107318"/>
                </a:cubicBezTo>
                <a:cubicBezTo>
                  <a:pt x="40840" y="116608"/>
                  <a:pt x="38849" y="126833"/>
                  <a:pt x="36195" y="137993"/>
                </a:cubicBezTo>
                <a:cubicBezTo>
                  <a:pt x="33541" y="149153"/>
                  <a:pt x="29861" y="160102"/>
                  <a:pt x="25155" y="170840"/>
                </a:cubicBezTo>
                <a:lnTo>
                  <a:pt x="5610" y="156905"/>
                </a:lnTo>
                <a:cubicBezTo>
                  <a:pt x="11522" y="147736"/>
                  <a:pt x="16861" y="138355"/>
                  <a:pt x="21626" y="128763"/>
                </a:cubicBezTo>
                <a:cubicBezTo>
                  <a:pt x="26392" y="119172"/>
                  <a:pt x="30464" y="110394"/>
                  <a:pt x="33842" y="102431"/>
                </a:cubicBezTo>
                <a:cubicBezTo>
                  <a:pt x="37824" y="93141"/>
                  <a:pt x="41323" y="84153"/>
                  <a:pt x="44339" y="75466"/>
                </a:cubicBezTo>
                <a:close/>
                <a:moveTo>
                  <a:pt x="1881483" y="74239"/>
                </a:moveTo>
                <a:cubicBezTo>
                  <a:pt x="1885371" y="74239"/>
                  <a:pt x="1888699" y="75623"/>
                  <a:pt x="1891468" y="78392"/>
                </a:cubicBezTo>
                <a:cubicBezTo>
                  <a:pt x="1894237" y="81161"/>
                  <a:pt x="1895621" y="84490"/>
                  <a:pt x="1895621" y="88378"/>
                </a:cubicBezTo>
                <a:cubicBezTo>
                  <a:pt x="1895621" y="92266"/>
                  <a:pt x="1894237" y="95594"/>
                  <a:pt x="1891468" y="98363"/>
                </a:cubicBezTo>
                <a:cubicBezTo>
                  <a:pt x="1888699" y="101132"/>
                  <a:pt x="1885371" y="102516"/>
                  <a:pt x="1881483" y="102516"/>
                </a:cubicBezTo>
                <a:cubicBezTo>
                  <a:pt x="1877595" y="102516"/>
                  <a:pt x="1874266" y="101132"/>
                  <a:pt x="1871497" y="98363"/>
                </a:cubicBezTo>
                <a:cubicBezTo>
                  <a:pt x="1868728" y="95594"/>
                  <a:pt x="1867344" y="92266"/>
                  <a:pt x="1867344" y="88378"/>
                </a:cubicBezTo>
                <a:cubicBezTo>
                  <a:pt x="1867344" y="84490"/>
                  <a:pt x="1868728" y="81161"/>
                  <a:pt x="1871497" y="78392"/>
                </a:cubicBezTo>
                <a:cubicBezTo>
                  <a:pt x="1874266" y="75623"/>
                  <a:pt x="1877595" y="74239"/>
                  <a:pt x="1881483" y="74239"/>
                </a:cubicBezTo>
                <a:close/>
                <a:moveTo>
                  <a:pt x="1233783" y="74239"/>
                </a:moveTo>
                <a:cubicBezTo>
                  <a:pt x="1237671" y="74239"/>
                  <a:pt x="1240999" y="75623"/>
                  <a:pt x="1243768" y="78392"/>
                </a:cubicBezTo>
                <a:cubicBezTo>
                  <a:pt x="1246537" y="81161"/>
                  <a:pt x="1247921" y="84490"/>
                  <a:pt x="1247921" y="88378"/>
                </a:cubicBezTo>
                <a:cubicBezTo>
                  <a:pt x="1247921" y="92266"/>
                  <a:pt x="1246537" y="95594"/>
                  <a:pt x="1243768" y="98363"/>
                </a:cubicBezTo>
                <a:cubicBezTo>
                  <a:pt x="1240999" y="101132"/>
                  <a:pt x="1237671" y="102516"/>
                  <a:pt x="1233783" y="102516"/>
                </a:cubicBezTo>
                <a:cubicBezTo>
                  <a:pt x="1229894" y="102516"/>
                  <a:pt x="1226566" y="101132"/>
                  <a:pt x="1223797" y="98363"/>
                </a:cubicBezTo>
                <a:cubicBezTo>
                  <a:pt x="1221028" y="95594"/>
                  <a:pt x="1219644" y="92266"/>
                  <a:pt x="1219644" y="88378"/>
                </a:cubicBezTo>
                <a:cubicBezTo>
                  <a:pt x="1219644" y="84490"/>
                  <a:pt x="1221028" y="81161"/>
                  <a:pt x="1223797" y="78392"/>
                </a:cubicBezTo>
                <a:cubicBezTo>
                  <a:pt x="1226566" y="75623"/>
                  <a:pt x="1229894" y="74239"/>
                  <a:pt x="1233783" y="74239"/>
                </a:cubicBezTo>
                <a:close/>
                <a:moveTo>
                  <a:pt x="567033" y="74239"/>
                </a:moveTo>
                <a:cubicBezTo>
                  <a:pt x="570921" y="74239"/>
                  <a:pt x="574249" y="75623"/>
                  <a:pt x="577018" y="78392"/>
                </a:cubicBezTo>
                <a:cubicBezTo>
                  <a:pt x="579787" y="81161"/>
                  <a:pt x="581171" y="84490"/>
                  <a:pt x="581171" y="88378"/>
                </a:cubicBezTo>
                <a:cubicBezTo>
                  <a:pt x="581171" y="92266"/>
                  <a:pt x="579787" y="95594"/>
                  <a:pt x="577018" y="98363"/>
                </a:cubicBezTo>
                <a:cubicBezTo>
                  <a:pt x="574249" y="101132"/>
                  <a:pt x="570921" y="102516"/>
                  <a:pt x="567033" y="102516"/>
                </a:cubicBezTo>
                <a:cubicBezTo>
                  <a:pt x="563145" y="102516"/>
                  <a:pt x="559816" y="101132"/>
                  <a:pt x="557047" y="98363"/>
                </a:cubicBezTo>
                <a:cubicBezTo>
                  <a:pt x="554278" y="95594"/>
                  <a:pt x="552894" y="92266"/>
                  <a:pt x="552894" y="88378"/>
                </a:cubicBezTo>
                <a:cubicBezTo>
                  <a:pt x="552894" y="84490"/>
                  <a:pt x="554278" y="81161"/>
                  <a:pt x="557047" y="78392"/>
                </a:cubicBezTo>
                <a:cubicBezTo>
                  <a:pt x="559816" y="75623"/>
                  <a:pt x="563145" y="74239"/>
                  <a:pt x="567033" y="74239"/>
                </a:cubicBezTo>
                <a:close/>
                <a:moveTo>
                  <a:pt x="224180" y="70942"/>
                </a:moveTo>
                <a:lnTo>
                  <a:pt x="224180" y="93383"/>
                </a:lnTo>
                <a:lnTo>
                  <a:pt x="270872" y="93383"/>
                </a:lnTo>
                <a:lnTo>
                  <a:pt x="270872" y="70942"/>
                </a:lnTo>
                <a:close/>
                <a:moveTo>
                  <a:pt x="2005517" y="66417"/>
                </a:moveTo>
                <a:lnTo>
                  <a:pt x="2005517" y="109490"/>
                </a:lnTo>
                <a:lnTo>
                  <a:pt x="2017823" y="109490"/>
                </a:lnTo>
                <a:cubicBezTo>
                  <a:pt x="2019874" y="109490"/>
                  <a:pt x="2021503" y="109188"/>
                  <a:pt x="2022710" y="108585"/>
                </a:cubicBezTo>
                <a:cubicBezTo>
                  <a:pt x="2023916" y="107981"/>
                  <a:pt x="2024791" y="107107"/>
                  <a:pt x="2025334" y="105961"/>
                </a:cubicBezTo>
                <a:cubicBezTo>
                  <a:pt x="2025877" y="104814"/>
                  <a:pt x="2026209" y="103517"/>
                  <a:pt x="2026329" y="102070"/>
                </a:cubicBezTo>
                <a:cubicBezTo>
                  <a:pt x="2026450" y="100622"/>
                  <a:pt x="2026510" y="99053"/>
                  <a:pt x="2026510" y="97364"/>
                </a:cubicBezTo>
                <a:lnTo>
                  <a:pt x="2026510" y="66417"/>
                </a:lnTo>
                <a:close/>
                <a:moveTo>
                  <a:pt x="82525" y="53749"/>
                </a:moveTo>
                <a:cubicBezTo>
                  <a:pt x="85179" y="53870"/>
                  <a:pt x="87833" y="54051"/>
                  <a:pt x="90487" y="54292"/>
                </a:cubicBezTo>
                <a:cubicBezTo>
                  <a:pt x="92780" y="54533"/>
                  <a:pt x="95283" y="54775"/>
                  <a:pt x="97998" y="55016"/>
                </a:cubicBezTo>
                <a:cubicBezTo>
                  <a:pt x="100712" y="55257"/>
                  <a:pt x="103276" y="55619"/>
                  <a:pt x="105689" y="56102"/>
                </a:cubicBezTo>
                <a:lnTo>
                  <a:pt x="105689" y="57369"/>
                </a:lnTo>
                <a:lnTo>
                  <a:pt x="101346" y="58455"/>
                </a:lnTo>
                <a:lnTo>
                  <a:pt x="101346" y="80534"/>
                </a:lnTo>
                <a:lnTo>
                  <a:pt x="125416" y="80534"/>
                </a:lnTo>
                <a:cubicBezTo>
                  <a:pt x="125898" y="80534"/>
                  <a:pt x="126381" y="80353"/>
                  <a:pt x="126863" y="79991"/>
                </a:cubicBezTo>
                <a:cubicBezTo>
                  <a:pt x="127346" y="79629"/>
                  <a:pt x="127889" y="79146"/>
                  <a:pt x="128492" y="78543"/>
                </a:cubicBezTo>
                <a:cubicBezTo>
                  <a:pt x="128975" y="78060"/>
                  <a:pt x="129578" y="77397"/>
                  <a:pt x="130302" y="76552"/>
                </a:cubicBezTo>
                <a:cubicBezTo>
                  <a:pt x="131750" y="77155"/>
                  <a:pt x="133137" y="77759"/>
                  <a:pt x="134464" y="78362"/>
                </a:cubicBezTo>
                <a:cubicBezTo>
                  <a:pt x="136998" y="79568"/>
                  <a:pt x="139170" y="80654"/>
                  <a:pt x="140979" y="81619"/>
                </a:cubicBezTo>
                <a:lnTo>
                  <a:pt x="140979" y="82343"/>
                </a:lnTo>
                <a:lnTo>
                  <a:pt x="106413" y="82343"/>
                </a:lnTo>
                <a:cubicBezTo>
                  <a:pt x="107740" y="88738"/>
                  <a:pt x="109490" y="94619"/>
                  <a:pt x="111662" y="99988"/>
                </a:cubicBezTo>
                <a:cubicBezTo>
                  <a:pt x="113833" y="105357"/>
                  <a:pt x="116457" y="110515"/>
                  <a:pt x="119534" y="115462"/>
                </a:cubicBezTo>
                <a:cubicBezTo>
                  <a:pt x="122611" y="120408"/>
                  <a:pt x="126140" y="125234"/>
                  <a:pt x="130121" y="129940"/>
                </a:cubicBezTo>
                <a:cubicBezTo>
                  <a:pt x="134102" y="134645"/>
                  <a:pt x="138446" y="139471"/>
                  <a:pt x="143151" y="144418"/>
                </a:cubicBezTo>
                <a:lnTo>
                  <a:pt x="143151" y="144780"/>
                </a:lnTo>
                <a:cubicBezTo>
                  <a:pt x="142427" y="145745"/>
                  <a:pt x="141703" y="146891"/>
                  <a:pt x="140979" y="148218"/>
                </a:cubicBezTo>
                <a:cubicBezTo>
                  <a:pt x="140255" y="149304"/>
                  <a:pt x="139441" y="150661"/>
                  <a:pt x="138536" y="152290"/>
                </a:cubicBezTo>
                <a:cubicBezTo>
                  <a:pt x="137631" y="153919"/>
                  <a:pt x="136636" y="155698"/>
                  <a:pt x="135550" y="157629"/>
                </a:cubicBezTo>
                <a:cubicBezTo>
                  <a:pt x="134706" y="158956"/>
                  <a:pt x="133409" y="159921"/>
                  <a:pt x="131659" y="160524"/>
                </a:cubicBezTo>
                <a:cubicBezTo>
                  <a:pt x="129910" y="161128"/>
                  <a:pt x="128311" y="160585"/>
                  <a:pt x="126863" y="158896"/>
                </a:cubicBezTo>
                <a:cubicBezTo>
                  <a:pt x="123003" y="154673"/>
                  <a:pt x="119715" y="150179"/>
                  <a:pt x="117000" y="145413"/>
                </a:cubicBezTo>
                <a:cubicBezTo>
                  <a:pt x="114286" y="140647"/>
                  <a:pt x="112054" y="135248"/>
                  <a:pt x="110304" y="129216"/>
                </a:cubicBezTo>
                <a:cubicBezTo>
                  <a:pt x="108555" y="123183"/>
                  <a:pt x="107167" y="116336"/>
                  <a:pt x="106142" y="108675"/>
                </a:cubicBezTo>
                <a:cubicBezTo>
                  <a:pt x="105116" y="101014"/>
                  <a:pt x="104423" y="92237"/>
                  <a:pt x="104061" y="82343"/>
                </a:cubicBezTo>
                <a:lnTo>
                  <a:pt x="101346" y="82343"/>
                </a:lnTo>
                <a:lnTo>
                  <a:pt x="101346" y="172288"/>
                </a:lnTo>
                <a:cubicBezTo>
                  <a:pt x="98088" y="172770"/>
                  <a:pt x="95132" y="173132"/>
                  <a:pt x="92478" y="173374"/>
                </a:cubicBezTo>
                <a:cubicBezTo>
                  <a:pt x="90186" y="173615"/>
                  <a:pt x="88044" y="173736"/>
                  <a:pt x="86054" y="173736"/>
                </a:cubicBezTo>
                <a:cubicBezTo>
                  <a:pt x="84063" y="173736"/>
                  <a:pt x="82886" y="173555"/>
                  <a:pt x="82525" y="173193"/>
                </a:cubicBezTo>
                <a:lnTo>
                  <a:pt x="82525" y="110394"/>
                </a:lnTo>
                <a:cubicBezTo>
                  <a:pt x="77578" y="121253"/>
                  <a:pt x="71696" y="130875"/>
                  <a:pt x="64880" y="139260"/>
                </a:cubicBezTo>
                <a:cubicBezTo>
                  <a:pt x="58063" y="147645"/>
                  <a:pt x="50130" y="155819"/>
                  <a:pt x="41081" y="163782"/>
                </a:cubicBezTo>
                <a:lnTo>
                  <a:pt x="40357" y="163601"/>
                </a:lnTo>
                <a:cubicBezTo>
                  <a:pt x="46149" y="152863"/>
                  <a:pt x="50944" y="142849"/>
                  <a:pt x="54745" y="133559"/>
                </a:cubicBezTo>
                <a:cubicBezTo>
                  <a:pt x="58545" y="124269"/>
                  <a:pt x="61652" y="116125"/>
                  <a:pt x="64065" y="109128"/>
                </a:cubicBezTo>
                <a:cubicBezTo>
                  <a:pt x="66840" y="100923"/>
                  <a:pt x="69072" y="93443"/>
                  <a:pt x="70761" y="86687"/>
                </a:cubicBezTo>
                <a:cubicBezTo>
                  <a:pt x="71726" y="86928"/>
                  <a:pt x="72872" y="87169"/>
                  <a:pt x="74200" y="87411"/>
                </a:cubicBezTo>
                <a:cubicBezTo>
                  <a:pt x="75286" y="87652"/>
                  <a:pt x="76522" y="87923"/>
                  <a:pt x="77910" y="88225"/>
                </a:cubicBezTo>
                <a:cubicBezTo>
                  <a:pt x="79297" y="88527"/>
                  <a:pt x="80835" y="88858"/>
                  <a:pt x="82525" y="89220"/>
                </a:cubicBezTo>
                <a:lnTo>
                  <a:pt x="82525" y="82343"/>
                </a:lnTo>
                <a:lnTo>
                  <a:pt x="47958" y="82343"/>
                </a:lnTo>
                <a:lnTo>
                  <a:pt x="47415" y="80534"/>
                </a:lnTo>
                <a:lnTo>
                  <a:pt x="82525" y="80534"/>
                </a:lnTo>
                <a:close/>
                <a:moveTo>
                  <a:pt x="427549" y="52301"/>
                </a:moveTo>
                <a:lnTo>
                  <a:pt x="427549" y="87592"/>
                </a:lnTo>
                <a:lnTo>
                  <a:pt x="438950" y="87592"/>
                </a:lnTo>
                <a:lnTo>
                  <a:pt x="438950" y="52301"/>
                </a:lnTo>
                <a:close/>
                <a:moveTo>
                  <a:pt x="398231" y="52301"/>
                </a:moveTo>
                <a:lnTo>
                  <a:pt x="398231" y="87592"/>
                </a:lnTo>
                <a:lnTo>
                  <a:pt x="409632" y="87592"/>
                </a:lnTo>
                <a:lnTo>
                  <a:pt x="409632" y="52301"/>
                </a:lnTo>
                <a:close/>
                <a:moveTo>
                  <a:pt x="224180" y="47415"/>
                </a:moveTo>
                <a:lnTo>
                  <a:pt x="224180" y="69132"/>
                </a:lnTo>
                <a:lnTo>
                  <a:pt x="270872" y="69132"/>
                </a:lnTo>
                <a:lnTo>
                  <a:pt x="270872" y="47415"/>
                </a:lnTo>
                <a:close/>
                <a:moveTo>
                  <a:pt x="543" y="47415"/>
                </a:moveTo>
                <a:cubicBezTo>
                  <a:pt x="4645" y="48622"/>
                  <a:pt x="8807" y="50190"/>
                  <a:pt x="13030" y="52120"/>
                </a:cubicBezTo>
                <a:cubicBezTo>
                  <a:pt x="16650" y="53810"/>
                  <a:pt x="20631" y="55981"/>
                  <a:pt x="24975" y="58636"/>
                </a:cubicBezTo>
                <a:cubicBezTo>
                  <a:pt x="29318" y="61290"/>
                  <a:pt x="33480" y="64487"/>
                  <a:pt x="37462" y="68227"/>
                </a:cubicBezTo>
                <a:cubicBezTo>
                  <a:pt x="36617" y="70640"/>
                  <a:pt x="35592" y="72993"/>
                  <a:pt x="34385" y="75285"/>
                </a:cubicBezTo>
                <a:cubicBezTo>
                  <a:pt x="33420" y="77336"/>
                  <a:pt x="32183" y="79448"/>
                  <a:pt x="30675" y="81619"/>
                </a:cubicBezTo>
                <a:cubicBezTo>
                  <a:pt x="29167" y="83791"/>
                  <a:pt x="27387" y="85721"/>
                  <a:pt x="25336" y="87411"/>
                </a:cubicBezTo>
                <a:cubicBezTo>
                  <a:pt x="22200" y="81861"/>
                  <a:pt x="19123" y="76643"/>
                  <a:pt x="16107" y="71756"/>
                </a:cubicBezTo>
                <a:cubicBezTo>
                  <a:pt x="13090" y="66870"/>
                  <a:pt x="10376" y="62677"/>
                  <a:pt x="7963" y="59178"/>
                </a:cubicBezTo>
                <a:cubicBezTo>
                  <a:pt x="5188" y="55076"/>
                  <a:pt x="2534" y="51276"/>
                  <a:pt x="0" y="47777"/>
                </a:cubicBezTo>
                <a:close/>
                <a:moveTo>
                  <a:pt x="1526257" y="39271"/>
                </a:moveTo>
                <a:cubicBezTo>
                  <a:pt x="1529032" y="40116"/>
                  <a:pt x="1531867" y="40960"/>
                  <a:pt x="1534763" y="41805"/>
                </a:cubicBezTo>
                <a:cubicBezTo>
                  <a:pt x="1537176" y="42529"/>
                  <a:pt x="1539770" y="43373"/>
                  <a:pt x="1542545" y="44339"/>
                </a:cubicBezTo>
                <a:cubicBezTo>
                  <a:pt x="1545320" y="45304"/>
                  <a:pt x="1547914" y="46269"/>
                  <a:pt x="1550327" y="47234"/>
                </a:cubicBezTo>
                <a:lnTo>
                  <a:pt x="1549965" y="48320"/>
                </a:lnTo>
                <a:lnTo>
                  <a:pt x="1545260" y="48501"/>
                </a:lnTo>
                <a:cubicBezTo>
                  <a:pt x="1541640" y="56464"/>
                  <a:pt x="1537810" y="63220"/>
                  <a:pt x="1533768" y="68770"/>
                </a:cubicBezTo>
                <a:cubicBezTo>
                  <a:pt x="1529726" y="74320"/>
                  <a:pt x="1525624" y="79086"/>
                  <a:pt x="1521461" y="83067"/>
                </a:cubicBezTo>
                <a:cubicBezTo>
                  <a:pt x="1517299" y="87049"/>
                  <a:pt x="1513137" y="90427"/>
                  <a:pt x="1508974" y="93202"/>
                </a:cubicBezTo>
                <a:cubicBezTo>
                  <a:pt x="1504812" y="95977"/>
                  <a:pt x="1500740" y="98571"/>
                  <a:pt x="1496758" y="100984"/>
                </a:cubicBezTo>
                <a:lnTo>
                  <a:pt x="1496034" y="100803"/>
                </a:lnTo>
                <a:cubicBezTo>
                  <a:pt x="1502188" y="91633"/>
                  <a:pt x="1507195" y="83278"/>
                  <a:pt x="1511055" y="75738"/>
                </a:cubicBezTo>
                <a:cubicBezTo>
                  <a:pt x="1514916" y="68197"/>
                  <a:pt x="1517993" y="61712"/>
                  <a:pt x="1520285" y="56283"/>
                </a:cubicBezTo>
                <a:cubicBezTo>
                  <a:pt x="1522939" y="49888"/>
                  <a:pt x="1524930" y="44218"/>
                  <a:pt x="1526257" y="39271"/>
                </a:cubicBezTo>
                <a:close/>
                <a:moveTo>
                  <a:pt x="930021" y="39090"/>
                </a:moveTo>
                <a:cubicBezTo>
                  <a:pt x="927728" y="49466"/>
                  <a:pt x="924652" y="59118"/>
                  <a:pt x="920791" y="68046"/>
                </a:cubicBezTo>
                <a:cubicBezTo>
                  <a:pt x="922480" y="74199"/>
                  <a:pt x="924199" y="79810"/>
                  <a:pt x="925949" y="84877"/>
                </a:cubicBezTo>
                <a:cubicBezTo>
                  <a:pt x="927698" y="89944"/>
                  <a:pt x="929538" y="94710"/>
                  <a:pt x="931469" y="99174"/>
                </a:cubicBezTo>
                <a:cubicBezTo>
                  <a:pt x="933882" y="90487"/>
                  <a:pt x="935782" y="81197"/>
                  <a:pt x="937169" y="71304"/>
                </a:cubicBezTo>
                <a:cubicBezTo>
                  <a:pt x="938557" y="61410"/>
                  <a:pt x="939492" y="50673"/>
                  <a:pt x="939974" y="39090"/>
                </a:cubicBezTo>
                <a:close/>
                <a:moveTo>
                  <a:pt x="1567882" y="38728"/>
                </a:moveTo>
                <a:cubicBezTo>
                  <a:pt x="1573673" y="40417"/>
                  <a:pt x="1579464" y="42710"/>
                  <a:pt x="1585255" y="45605"/>
                </a:cubicBezTo>
                <a:cubicBezTo>
                  <a:pt x="1590202" y="48018"/>
                  <a:pt x="1595480" y="51155"/>
                  <a:pt x="1601090" y="55016"/>
                </a:cubicBezTo>
                <a:cubicBezTo>
                  <a:pt x="1606701" y="58877"/>
                  <a:pt x="1611858" y="63643"/>
                  <a:pt x="1616564" y="69313"/>
                </a:cubicBezTo>
                <a:cubicBezTo>
                  <a:pt x="1615719" y="72329"/>
                  <a:pt x="1614633" y="75225"/>
                  <a:pt x="1613306" y="78000"/>
                </a:cubicBezTo>
                <a:cubicBezTo>
                  <a:pt x="1612220" y="80413"/>
                  <a:pt x="1610923" y="82826"/>
                  <a:pt x="1609415" y="85239"/>
                </a:cubicBezTo>
                <a:cubicBezTo>
                  <a:pt x="1607907" y="87652"/>
                  <a:pt x="1606248" y="89582"/>
                  <a:pt x="1604438" y="91030"/>
                </a:cubicBezTo>
                <a:cubicBezTo>
                  <a:pt x="1599371" y="82947"/>
                  <a:pt x="1594605" y="75708"/>
                  <a:pt x="1590141" y="69313"/>
                </a:cubicBezTo>
                <a:cubicBezTo>
                  <a:pt x="1585677" y="62919"/>
                  <a:pt x="1581696" y="57489"/>
                  <a:pt x="1578197" y="53025"/>
                </a:cubicBezTo>
                <a:cubicBezTo>
                  <a:pt x="1574216" y="47837"/>
                  <a:pt x="1570536" y="43253"/>
                  <a:pt x="1567158" y="39271"/>
                </a:cubicBezTo>
                <a:close/>
                <a:moveTo>
                  <a:pt x="2304278" y="35652"/>
                </a:moveTo>
                <a:cubicBezTo>
                  <a:pt x="2308622" y="38306"/>
                  <a:pt x="2312905" y="41202"/>
                  <a:pt x="2317128" y="44339"/>
                </a:cubicBezTo>
                <a:cubicBezTo>
                  <a:pt x="2320747" y="47113"/>
                  <a:pt x="2324638" y="50341"/>
                  <a:pt x="2328800" y="54021"/>
                </a:cubicBezTo>
                <a:cubicBezTo>
                  <a:pt x="2332963" y="57701"/>
                  <a:pt x="2336673" y="61712"/>
                  <a:pt x="2339931" y="66056"/>
                </a:cubicBezTo>
                <a:cubicBezTo>
                  <a:pt x="2338000" y="68710"/>
                  <a:pt x="2335949" y="71123"/>
                  <a:pt x="2333777" y="73295"/>
                </a:cubicBezTo>
                <a:cubicBezTo>
                  <a:pt x="2331967" y="75225"/>
                  <a:pt x="2329916" y="77155"/>
                  <a:pt x="2327624" y="79086"/>
                </a:cubicBezTo>
                <a:cubicBezTo>
                  <a:pt x="2325332" y="81016"/>
                  <a:pt x="2322979" y="82464"/>
                  <a:pt x="2320566" y="83429"/>
                </a:cubicBezTo>
                <a:cubicBezTo>
                  <a:pt x="2319118" y="78121"/>
                  <a:pt x="2317399" y="72691"/>
                  <a:pt x="2315408" y="67141"/>
                </a:cubicBezTo>
                <a:cubicBezTo>
                  <a:pt x="2313418" y="61591"/>
                  <a:pt x="2311578" y="56524"/>
                  <a:pt x="2309888" y="51939"/>
                </a:cubicBezTo>
                <a:cubicBezTo>
                  <a:pt x="2307837" y="46510"/>
                  <a:pt x="2305786" y="41262"/>
                  <a:pt x="2303735" y="36195"/>
                </a:cubicBezTo>
                <a:close/>
                <a:moveTo>
                  <a:pt x="68951" y="30222"/>
                </a:moveTo>
                <a:cubicBezTo>
                  <a:pt x="71485" y="30826"/>
                  <a:pt x="74019" y="31489"/>
                  <a:pt x="76552" y="32213"/>
                </a:cubicBezTo>
                <a:cubicBezTo>
                  <a:pt x="78724" y="32816"/>
                  <a:pt x="81137" y="33631"/>
                  <a:pt x="83791" y="34656"/>
                </a:cubicBezTo>
                <a:cubicBezTo>
                  <a:pt x="86446" y="35682"/>
                  <a:pt x="89040" y="36858"/>
                  <a:pt x="91573" y="38185"/>
                </a:cubicBezTo>
                <a:lnTo>
                  <a:pt x="90849" y="39452"/>
                </a:lnTo>
                <a:lnTo>
                  <a:pt x="87049" y="39452"/>
                </a:lnTo>
                <a:cubicBezTo>
                  <a:pt x="84515" y="43554"/>
                  <a:pt x="81559" y="47415"/>
                  <a:pt x="78181" y="51035"/>
                </a:cubicBezTo>
                <a:cubicBezTo>
                  <a:pt x="74803" y="54654"/>
                  <a:pt x="71334" y="57942"/>
                  <a:pt x="67775" y="60898"/>
                </a:cubicBezTo>
                <a:cubicBezTo>
                  <a:pt x="64216" y="63854"/>
                  <a:pt x="60626" y="66478"/>
                  <a:pt x="57007" y="68770"/>
                </a:cubicBezTo>
                <a:cubicBezTo>
                  <a:pt x="53388" y="71063"/>
                  <a:pt x="50009" y="72933"/>
                  <a:pt x="46872" y="74380"/>
                </a:cubicBezTo>
                <a:lnTo>
                  <a:pt x="46330" y="74018"/>
                </a:lnTo>
                <a:cubicBezTo>
                  <a:pt x="50552" y="67503"/>
                  <a:pt x="54081" y="61561"/>
                  <a:pt x="56917" y="56192"/>
                </a:cubicBezTo>
                <a:cubicBezTo>
                  <a:pt x="59752" y="50823"/>
                  <a:pt x="62074" y="46209"/>
                  <a:pt x="63884" y="42348"/>
                </a:cubicBezTo>
                <a:cubicBezTo>
                  <a:pt x="66056" y="37763"/>
                  <a:pt x="67745" y="33721"/>
                  <a:pt x="68951" y="30222"/>
                </a:cubicBezTo>
                <a:close/>
                <a:moveTo>
                  <a:pt x="1689697" y="26060"/>
                </a:moveTo>
                <a:cubicBezTo>
                  <a:pt x="1694040" y="28714"/>
                  <a:pt x="1698202" y="31610"/>
                  <a:pt x="1702184" y="34747"/>
                </a:cubicBezTo>
                <a:cubicBezTo>
                  <a:pt x="1705683" y="37522"/>
                  <a:pt x="1709302" y="40749"/>
                  <a:pt x="1713042" y="44429"/>
                </a:cubicBezTo>
                <a:cubicBezTo>
                  <a:pt x="1716783" y="48109"/>
                  <a:pt x="1720040" y="52120"/>
                  <a:pt x="1722815" y="56464"/>
                </a:cubicBezTo>
                <a:cubicBezTo>
                  <a:pt x="1721367" y="58515"/>
                  <a:pt x="1719678" y="60626"/>
                  <a:pt x="1717748" y="62798"/>
                </a:cubicBezTo>
                <a:cubicBezTo>
                  <a:pt x="1716059" y="64608"/>
                  <a:pt x="1714038" y="66508"/>
                  <a:pt x="1711685" y="68499"/>
                </a:cubicBezTo>
                <a:cubicBezTo>
                  <a:pt x="1709332" y="70489"/>
                  <a:pt x="1706769" y="72269"/>
                  <a:pt x="1703994" y="73837"/>
                </a:cubicBezTo>
                <a:cubicBezTo>
                  <a:pt x="1702667" y="67443"/>
                  <a:pt x="1701128" y="61410"/>
                  <a:pt x="1699379" y="55740"/>
                </a:cubicBezTo>
                <a:cubicBezTo>
                  <a:pt x="1697629" y="50069"/>
                  <a:pt x="1695970" y="45062"/>
                  <a:pt x="1694402" y="40719"/>
                </a:cubicBezTo>
                <a:cubicBezTo>
                  <a:pt x="1692592" y="35652"/>
                  <a:pt x="1690783" y="30886"/>
                  <a:pt x="1688973" y="26422"/>
                </a:cubicBezTo>
                <a:close/>
                <a:moveTo>
                  <a:pt x="2058724" y="23526"/>
                </a:moveTo>
                <a:cubicBezTo>
                  <a:pt x="2061137" y="23526"/>
                  <a:pt x="2063610" y="23647"/>
                  <a:pt x="2066144" y="23888"/>
                </a:cubicBezTo>
                <a:cubicBezTo>
                  <a:pt x="2068316" y="24130"/>
                  <a:pt x="2070638" y="24371"/>
                  <a:pt x="2073111" y="24612"/>
                </a:cubicBezTo>
                <a:cubicBezTo>
                  <a:pt x="2075585" y="24854"/>
                  <a:pt x="2078028" y="25155"/>
                  <a:pt x="2080441" y="25517"/>
                </a:cubicBezTo>
                <a:lnTo>
                  <a:pt x="2080441" y="26784"/>
                </a:lnTo>
                <a:lnTo>
                  <a:pt x="2076278" y="27870"/>
                </a:lnTo>
                <a:lnTo>
                  <a:pt x="2076278" y="126682"/>
                </a:lnTo>
                <a:cubicBezTo>
                  <a:pt x="2073141" y="127165"/>
                  <a:pt x="2070367" y="127527"/>
                  <a:pt x="2067954" y="127768"/>
                </a:cubicBezTo>
                <a:cubicBezTo>
                  <a:pt x="2065902" y="128009"/>
                  <a:pt x="2063942" y="128130"/>
                  <a:pt x="2062072" y="128130"/>
                </a:cubicBezTo>
                <a:cubicBezTo>
                  <a:pt x="2060202" y="128130"/>
                  <a:pt x="2059086" y="127949"/>
                  <a:pt x="2058724" y="127587"/>
                </a:cubicBezTo>
                <a:close/>
                <a:moveTo>
                  <a:pt x="1670694" y="18097"/>
                </a:moveTo>
                <a:cubicBezTo>
                  <a:pt x="1672987" y="27990"/>
                  <a:pt x="1675490" y="37100"/>
                  <a:pt x="1678205" y="45424"/>
                </a:cubicBezTo>
                <a:cubicBezTo>
                  <a:pt x="1680919" y="53749"/>
                  <a:pt x="1683905" y="61471"/>
                  <a:pt x="1687163" y="68589"/>
                </a:cubicBezTo>
                <a:cubicBezTo>
                  <a:pt x="1690421" y="75708"/>
                  <a:pt x="1693980" y="82223"/>
                  <a:pt x="1697841" y="88134"/>
                </a:cubicBezTo>
                <a:cubicBezTo>
                  <a:pt x="1701701" y="94046"/>
                  <a:pt x="1705924" y="99536"/>
                  <a:pt x="1710509" y="104603"/>
                </a:cubicBezTo>
                <a:cubicBezTo>
                  <a:pt x="1718230" y="92297"/>
                  <a:pt x="1724293" y="79146"/>
                  <a:pt x="1728697" y="65151"/>
                </a:cubicBezTo>
                <a:cubicBezTo>
                  <a:pt x="1733100" y="51155"/>
                  <a:pt x="1736207" y="35471"/>
                  <a:pt x="1738017" y="18097"/>
                </a:cubicBezTo>
                <a:close/>
                <a:moveTo>
                  <a:pt x="1089955" y="18097"/>
                </a:moveTo>
                <a:lnTo>
                  <a:pt x="1089955" y="74018"/>
                </a:lnTo>
                <a:lnTo>
                  <a:pt x="1105519" y="74018"/>
                </a:lnTo>
                <a:lnTo>
                  <a:pt x="1105519" y="18097"/>
                </a:lnTo>
                <a:close/>
                <a:moveTo>
                  <a:pt x="236668" y="17373"/>
                </a:moveTo>
                <a:cubicBezTo>
                  <a:pt x="239201" y="17735"/>
                  <a:pt x="241855" y="18218"/>
                  <a:pt x="244630" y="18821"/>
                </a:cubicBezTo>
                <a:cubicBezTo>
                  <a:pt x="247043" y="19424"/>
                  <a:pt x="249607" y="20148"/>
                  <a:pt x="252322" y="20993"/>
                </a:cubicBezTo>
                <a:cubicBezTo>
                  <a:pt x="255037" y="21837"/>
                  <a:pt x="257661" y="22923"/>
                  <a:pt x="260194" y="24250"/>
                </a:cubicBezTo>
                <a:lnTo>
                  <a:pt x="259832" y="25155"/>
                </a:lnTo>
                <a:lnTo>
                  <a:pt x="256032" y="25336"/>
                </a:lnTo>
                <a:cubicBezTo>
                  <a:pt x="253136" y="29800"/>
                  <a:pt x="249909" y="33571"/>
                  <a:pt x="246350" y="36647"/>
                </a:cubicBezTo>
                <a:cubicBezTo>
                  <a:pt x="242791" y="39724"/>
                  <a:pt x="238477" y="42710"/>
                  <a:pt x="233410" y="45605"/>
                </a:cubicBezTo>
                <a:lnTo>
                  <a:pt x="267252" y="45605"/>
                </a:lnTo>
                <a:cubicBezTo>
                  <a:pt x="268821" y="45605"/>
                  <a:pt x="270148" y="44942"/>
                  <a:pt x="271234" y="43615"/>
                </a:cubicBezTo>
                <a:cubicBezTo>
                  <a:pt x="271716" y="43011"/>
                  <a:pt x="272139" y="42287"/>
                  <a:pt x="272501" y="41443"/>
                </a:cubicBezTo>
                <a:cubicBezTo>
                  <a:pt x="274914" y="41926"/>
                  <a:pt x="277327" y="42408"/>
                  <a:pt x="279740" y="42891"/>
                </a:cubicBezTo>
                <a:cubicBezTo>
                  <a:pt x="281791" y="43373"/>
                  <a:pt x="283992" y="43886"/>
                  <a:pt x="286345" y="44429"/>
                </a:cubicBezTo>
                <a:cubicBezTo>
                  <a:pt x="288698" y="44972"/>
                  <a:pt x="290900" y="45545"/>
                  <a:pt x="292951" y="46148"/>
                </a:cubicBezTo>
                <a:cubicBezTo>
                  <a:pt x="292589" y="47837"/>
                  <a:pt x="292227" y="49526"/>
                  <a:pt x="291865" y="51216"/>
                </a:cubicBezTo>
                <a:cubicBezTo>
                  <a:pt x="291624" y="52663"/>
                  <a:pt x="291382" y="54232"/>
                  <a:pt x="291141" y="55921"/>
                </a:cubicBezTo>
                <a:cubicBezTo>
                  <a:pt x="290900" y="57610"/>
                  <a:pt x="290779" y="59178"/>
                  <a:pt x="290779" y="60626"/>
                </a:cubicBezTo>
                <a:lnTo>
                  <a:pt x="290779" y="101527"/>
                </a:lnTo>
                <a:lnTo>
                  <a:pt x="281368" y="102612"/>
                </a:lnTo>
                <a:cubicBezTo>
                  <a:pt x="278955" y="102854"/>
                  <a:pt x="276693" y="103035"/>
                  <a:pt x="274582" y="103155"/>
                </a:cubicBezTo>
                <a:cubicBezTo>
                  <a:pt x="272470" y="103276"/>
                  <a:pt x="271234" y="103095"/>
                  <a:pt x="270872" y="102612"/>
                </a:cubicBezTo>
                <a:lnTo>
                  <a:pt x="270872" y="95192"/>
                </a:lnTo>
                <a:lnTo>
                  <a:pt x="224180" y="95192"/>
                </a:lnTo>
                <a:lnTo>
                  <a:pt x="224180" y="102070"/>
                </a:lnTo>
                <a:cubicBezTo>
                  <a:pt x="220681" y="102552"/>
                  <a:pt x="217545" y="102914"/>
                  <a:pt x="214770" y="103155"/>
                </a:cubicBezTo>
                <a:cubicBezTo>
                  <a:pt x="212356" y="103397"/>
                  <a:pt x="210094" y="103548"/>
                  <a:pt x="207983" y="103608"/>
                </a:cubicBezTo>
                <a:cubicBezTo>
                  <a:pt x="205872" y="103668"/>
                  <a:pt x="204695" y="103517"/>
                  <a:pt x="204454" y="103155"/>
                </a:cubicBezTo>
                <a:lnTo>
                  <a:pt x="204454" y="41624"/>
                </a:lnTo>
                <a:cubicBezTo>
                  <a:pt x="206867" y="41865"/>
                  <a:pt x="209401" y="42227"/>
                  <a:pt x="212055" y="42710"/>
                </a:cubicBezTo>
                <a:cubicBezTo>
                  <a:pt x="214227" y="43072"/>
                  <a:pt x="216670" y="43494"/>
                  <a:pt x="219384" y="43977"/>
                </a:cubicBezTo>
                <a:cubicBezTo>
                  <a:pt x="222099" y="44459"/>
                  <a:pt x="224663" y="45002"/>
                  <a:pt x="227076" y="45605"/>
                </a:cubicBezTo>
                <a:lnTo>
                  <a:pt x="230876" y="45605"/>
                </a:lnTo>
                <a:cubicBezTo>
                  <a:pt x="231841" y="41865"/>
                  <a:pt x="232626" y="38306"/>
                  <a:pt x="233229" y="34928"/>
                </a:cubicBezTo>
                <a:cubicBezTo>
                  <a:pt x="233832" y="31550"/>
                  <a:pt x="234435" y="28533"/>
                  <a:pt x="235039" y="25879"/>
                </a:cubicBezTo>
                <a:cubicBezTo>
                  <a:pt x="235521" y="22742"/>
                  <a:pt x="236064" y="19907"/>
                  <a:pt x="236668" y="17373"/>
                </a:cubicBezTo>
                <a:close/>
                <a:moveTo>
                  <a:pt x="1395279" y="16830"/>
                </a:moveTo>
                <a:lnTo>
                  <a:pt x="1395279" y="64065"/>
                </a:lnTo>
                <a:lnTo>
                  <a:pt x="1437446" y="64065"/>
                </a:lnTo>
                <a:lnTo>
                  <a:pt x="1437446" y="16830"/>
                </a:lnTo>
                <a:close/>
                <a:moveTo>
                  <a:pt x="746017" y="16468"/>
                </a:moveTo>
                <a:lnTo>
                  <a:pt x="746017" y="53387"/>
                </a:lnTo>
                <a:lnTo>
                  <a:pt x="773344" y="53387"/>
                </a:lnTo>
                <a:lnTo>
                  <a:pt x="773344" y="16468"/>
                </a:lnTo>
                <a:close/>
                <a:moveTo>
                  <a:pt x="427549" y="15563"/>
                </a:moveTo>
                <a:lnTo>
                  <a:pt x="427549" y="50492"/>
                </a:lnTo>
                <a:lnTo>
                  <a:pt x="438950" y="50492"/>
                </a:lnTo>
                <a:lnTo>
                  <a:pt x="438950" y="15563"/>
                </a:lnTo>
                <a:close/>
                <a:moveTo>
                  <a:pt x="398231" y="15563"/>
                </a:moveTo>
                <a:lnTo>
                  <a:pt x="398231" y="50492"/>
                </a:lnTo>
                <a:lnTo>
                  <a:pt x="409632" y="50492"/>
                </a:lnTo>
                <a:lnTo>
                  <a:pt x="409632" y="15563"/>
                </a:lnTo>
                <a:close/>
                <a:moveTo>
                  <a:pt x="368551" y="13030"/>
                </a:moveTo>
                <a:cubicBezTo>
                  <a:pt x="369998" y="13633"/>
                  <a:pt x="371386" y="14236"/>
                  <a:pt x="372713" y="14840"/>
                </a:cubicBezTo>
                <a:cubicBezTo>
                  <a:pt x="373920" y="15443"/>
                  <a:pt x="375126" y="16016"/>
                  <a:pt x="376333" y="16559"/>
                </a:cubicBezTo>
                <a:cubicBezTo>
                  <a:pt x="377539" y="17102"/>
                  <a:pt x="378504" y="17615"/>
                  <a:pt x="379228" y="18097"/>
                </a:cubicBezTo>
                <a:lnTo>
                  <a:pt x="379228" y="18821"/>
                </a:lnTo>
                <a:lnTo>
                  <a:pt x="359502" y="18821"/>
                </a:lnTo>
                <a:lnTo>
                  <a:pt x="359502" y="70218"/>
                </a:lnTo>
                <a:lnTo>
                  <a:pt x="361312" y="70218"/>
                </a:lnTo>
                <a:cubicBezTo>
                  <a:pt x="362277" y="70218"/>
                  <a:pt x="363302" y="69554"/>
                  <a:pt x="364388" y="68227"/>
                </a:cubicBezTo>
                <a:cubicBezTo>
                  <a:pt x="364871" y="67745"/>
                  <a:pt x="365414" y="67081"/>
                  <a:pt x="366017" y="66236"/>
                </a:cubicBezTo>
                <a:cubicBezTo>
                  <a:pt x="367585" y="66840"/>
                  <a:pt x="369033" y="67443"/>
                  <a:pt x="370360" y="68046"/>
                </a:cubicBezTo>
                <a:cubicBezTo>
                  <a:pt x="372894" y="69253"/>
                  <a:pt x="375066" y="70339"/>
                  <a:pt x="376876" y="71304"/>
                </a:cubicBezTo>
                <a:lnTo>
                  <a:pt x="376876" y="72028"/>
                </a:lnTo>
                <a:lnTo>
                  <a:pt x="359502" y="72028"/>
                </a:lnTo>
                <a:lnTo>
                  <a:pt x="359502" y="119805"/>
                </a:lnTo>
                <a:cubicBezTo>
                  <a:pt x="362639" y="118357"/>
                  <a:pt x="365444" y="117000"/>
                  <a:pt x="367917" y="115733"/>
                </a:cubicBezTo>
                <a:cubicBezTo>
                  <a:pt x="370391" y="114466"/>
                  <a:pt x="372472" y="113350"/>
                  <a:pt x="374161" y="112385"/>
                </a:cubicBezTo>
                <a:cubicBezTo>
                  <a:pt x="376091" y="111299"/>
                  <a:pt x="377780" y="110334"/>
                  <a:pt x="379228" y="109490"/>
                </a:cubicBezTo>
                <a:lnTo>
                  <a:pt x="379409" y="110032"/>
                </a:lnTo>
                <a:cubicBezTo>
                  <a:pt x="376514" y="115100"/>
                  <a:pt x="372894" y="120167"/>
                  <a:pt x="368551" y="125234"/>
                </a:cubicBezTo>
                <a:cubicBezTo>
                  <a:pt x="364810" y="129578"/>
                  <a:pt x="360135" y="134283"/>
                  <a:pt x="354525" y="139350"/>
                </a:cubicBezTo>
                <a:cubicBezTo>
                  <a:pt x="348915" y="144418"/>
                  <a:pt x="342249" y="149183"/>
                  <a:pt x="334527" y="153647"/>
                </a:cubicBezTo>
                <a:lnTo>
                  <a:pt x="323126" y="135188"/>
                </a:lnTo>
                <a:cubicBezTo>
                  <a:pt x="326263" y="133981"/>
                  <a:pt x="329309" y="132805"/>
                  <a:pt x="332265" y="131659"/>
                </a:cubicBezTo>
                <a:cubicBezTo>
                  <a:pt x="335221" y="130513"/>
                  <a:pt x="338086" y="129336"/>
                  <a:pt x="340862" y="128130"/>
                </a:cubicBezTo>
                <a:lnTo>
                  <a:pt x="340862" y="72028"/>
                </a:lnTo>
                <a:lnTo>
                  <a:pt x="324755" y="72028"/>
                </a:lnTo>
                <a:lnTo>
                  <a:pt x="324212" y="70218"/>
                </a:lnTo>
                <a:lnTo>
                  <a:pt x="340862" y="70218"/>
                </a:lnTo>
                <a:lnTo>
                  <a:pt x="340862" y="18821"/>
                </a:lnTo>
                <a:lnTo>
                  <a:pt x="324574" y="18821"/>
                </a:lnTo>
                <a:lnTo>
                  <a:pt x="324031" y="17011"/>
                </a:lnTo>
                <a:lnTo>
                  <a:pt x="363845" y="17011"/>
                </a:lnTo>
                <a:cubicBezTo>
                  <a:pt x="364810" y="17011"/>
                  <a:pt x="365836" y="16348"/>
                  <a:pt x="366922" y="15021"/>
                </a:cubicBezTo>
                <a:cubicBezTo>
                  <a:pt x="367404" y="14538"/>
                  <a:pt x="367947" y="13874"/>
                  <a:pt x="368551" y="13030"/>
                </a:cubicBezTo>
                <a:close/>
                <a:moveTo>
                  <a:pt x="1107148" y="12125"/>
                </a:moveTo>
                <a:cubicBezTo>
                  <a:pt x="1109319" y="12608"/>
                  <a:pt x="1111491" y="13090"/>
                  <a:pt x="1113663" y="13573"/>
                </a:cubicBezTo>
                <a:cubicBezTo>
                  <a:pt x="1115473" y="14055"/>
                  <a:pt x="1117463" y="14538"/>
                  <a:pt x="1119635" y="15021"/>
                </a:cubicBezTo>
                <a:cubicBezTo>
                  <a:pt x="1121807" y="15503"/>
                  <a:pt x="1123797" y="16046"/>
                  <a:pt x="1125607" y="16649"/>
                </a:cubicBezTo>
                <a:cubicBezTo>
                  <a:pt x="1125245" y="18097"/>
                  <a:pt x="1124883" y="19485"/>
                  <a:pt x="1124521" y="20812"/>
                </a:cubicBezTo>
                <a:cubicBezTo>
                  <a:pt x="1123918" y="23587"/>
                  <a:pt x="1123616" y="26362"/>
                  <a:pt x="1123616" y="29137"/>
                </a:cubicBezTo>
                <a:lnTo>
                  <a:pt x="1123616" y="85239"/>
                </a:lnTo>
                <a:cubicBezTo>
                  <a:pt x="1120479" y="85721"/>
                  <a:pt x="1117644" y="86083"/>
                  <a:pt x="1115111" y="86325"/>
                </a:cubicBezTo>
                <a:cubicBezTo>
                  <a:pt x="1112939" y="86566"/>
                  <a:pt x="1110858" y="86717"/>
                  <a:pt x="1108867" y="86777"/>
                </a:cubicBezTo>
                <a:cubicBezTo>
                  <a:pt x="1106876" y="86837"/>
                  <a:pt x="1105760" y="86687"/>
                  <a:pt x="1105519" y="86325"/>
                </a:cubicBezTo>
                <a:lnTo>
                  <a:pt x="1105519" y="75828"/>
                </a:lnTo>
                <a:lnTo>
                  <a:pt x="1089955" y="75828"/>
                </a:lnTo>
                <a:lnTo>
                  <a:pt x="1089955" y="88134"/>
                </a:lnTo>
                <a:cubicBezTo>
                  <a:pt x="1086818" y="88617"/>
                  <a:pt x="1083983" y="88979"/>
                  <a:pt x="1081449" y="89220"/>
                </a:cubicBezTo>
                <a:cubicBezTo>
                  <a:pt x="1079277" y="89462"/>
                  <a:pt x="1077226" y="89582"/>
                  <a:pt x="1075296" y="89582"/>
                </a:cubicBezTo>
                <a:cubicBezTo>
                  <a:pt x="1073366" y="89582"/>
                  <a:pt x="1072280" y="89401"/>
                  <a:pt x="1072039" y="89039"/>
                </a:cubicBezTo>
                <a:lnTo>
                  <a:pt x="1072039" y="12306"/>
                </a:lnTo>
                <a:cubicBezTo>
                  <a:pt x="1074210" y="12547"/>
                  <a:pt x="1076502" y="12909"/>
                  <a:pt x="1078916" y="13392"/>
                </a:cubicBezTo>
                <a:cubicBezTo>
                  <a:pt x="1080967" y="13754"/>
                  <a:pt x="1083259" y="14176"/>
                  <a:pt x="1085793" y="14659"/>
                </a:cubicBezTo>
                <a:cubicBezTo>
                  <a:pt x="1088326" y="15141"/>
                  <a:pt x="1090800" y="15684"/>
                  <a:pt x="1093213" y="16287"/>
                </a:cubicBezTo>
                <a:lnTo>
                  <a:pt x="1102080" y="16287"/>
                </a:lnTo>
                <a:cubicBezTo>
                  <a:pt x="1103408" y="16287"/>
                  <a:pt x="1104614" y="15624"/>
                  <a:pt x="1105700" y="14297"/>
                </a:cubicBezTo>
                <a:cubicBezTo>
                  <a:pt x="1106182" y="13693"/>
                  <a:pt x="1106665" y="12970"/>
                  <a:pt x="1107148" y="12125"/>
                </a:cubicBezTo>
                <a:close/>
                <a:moveTo>
                  <a:pt x="1740189" y="11763"/>
                </a:moveTo>
                <a:cubicBezTo>
                  <a:pt x="1743084" y="12366"/>
                  <a:pt x="1745980" y="12970"/>
                  <a:pt x="1748876" y="13573"/>
                </a:cubicBezTo>
                <a:cubicBezTo>
                  <a:pt x="1751288" y="14176"/>
                  <a:pt x="1753852" y="14809"/>
                  <a:pt x="1756567" y="15473"/>
                </a:cubicBezTo>
                <a:cubicBezTo>
                  <a:pt x="1759282" y="16137"/>
                  <a:pt x="1761664" y="16770"/>
                  <a:pt x="1763715" y="17373"/>
                </a:cubicBezTo>
                <a:cubicBezTo>
                  <a:pt x="1763354" y="18459"/>
                  <a:pt x="1762931" y="19605"/>
                  <a:pt x="1762449" y="20812"/>
                </a:cubicBezTo>
                <a:cubicBezTo>
                  <a:pt x="1762087" y="21777"/>
                  <a:pt x="1761695" y="22893"/>
                  <a:pt x="1761272" y="24160"/>
                </a:cubicBezTo>
                <a:cubicBezTo>
                  <a:pt x="1760850" y="25427"/>
                  <a:pt x="1760518" y="26663"/>
                  <a:pt x="1760277" y="27870"/>
                </a:cubicBezTo>
                <a:cubicBezTo>
                  <a:pt x="1757864" y="45243"/>
                  <a:pt x="1753913" y="61410"/>
                  <a:pt x="1748423" y="76371"/>
                </a:cubicBezTo>
                <a:cubicBezTo>
                  <a:pt x="1742933" y="91332"/>
                  <a:pt x="1735061" y="105206"/>
                  <a:pt x="1724806" y="117995"/>
                </a:cubicBezTo>
                <a:cubicBezTo>
                  <a:pt x="1732166" y="123907"/>
                  <a:pt x="1740309" y="129186"/>
                  <a:pt x="1749237" y="133831"/>
                </a:cubicBezTo>
                <a:cubicBezTo>
                  <a:pt x="1758166" y="138476"/>
                  <a:pt x="1768119" y="142910"/>
                  <a:pt x="1779099" y="147132"/>
                </a:cubicBezTo>
                <a:lnTo>
                  <a:pt x="1778917" y="147494"/>
                </a:lnTo>
                <a:cubicBezTo>
                  <a:pt x="1778194" y="148701"/>
                  <a:pt x="1777349" y="150149"/>
                  <a:pt x="1776384" y="151838"/>
                </a:cubicBezTo>
                <a:cubicBezTo>
                  <a:pt x="1775539" y="153285"/>
                  <a:pt x="1774604" y="155095"/>
                  <a:pt x="1773579" y="157267"/>
                </a:cubicBezTo>
                <a:cubicBezTo>
                  <a:pt x="1772553" y="159439"/>
                  <a:pt x="1771558" y="161912"/>
                  <a:pt x="1770593" y="164687"/>
                </a:cubicBezTo>
                <a:cubicBezTo>
                  <a:pt x="1769627" y="167221"/>
                  <a:pt x="1768361" y="168638"/>
                  <a:pt x="1766792" y="168940"/>
                </a:cubicBezTo>
                <a:cubicBezTo>
                  <a:pt x="1765224" y="169241"/>
                  <a:pt x="1763354" y="168910"/>
                  <a:pt x="1761182" y="167944"/>
                </a:cubicBezTo>
                <a:cubicBezTo>
                  <a:pt x="1750927" y="163480"/>
                  <a:pt x="1741667" y="158353"/>
                  <a:pt x="1733402" y="152562"/>
                </a:cubicBezTo>
                <a:cubicBezTo>
                  <a:pt x="1725138" y="146770"/>
                  <a:pt x="1717627" y="140195"/>
                  <a:pt x="1710871" y="132835"/>
                </a:cubicBezTo>
                <a:cubicBezTo>
                  <a:pt x="1701822" y="141160"/>
                  <a:pt x="1691265" y="148791"/>
                  <a:pt x="1679200" y="155729"/>
                </a:cubicBezTo>
                <a:cubicBezTo>
                  <a:pt x="1667135" y="162666"/>
                  <a:pt x="1653079" y="168910"/>
                  <a:pt x="1637033" y="174460"/>
                </a:cubicBezTo>
                <a:lnTo>
                  <a:pt x="1636490" y="174098"/>
                </a:lnTo>
                <a:cubicBezTo>
                  <a:pt x="1650244" y="165049"/>
                  <a:pt x="1662339" y="156060"/>
                  <a:pt x="1672776" y="147132"/>
                </a:cubicBezTo>
                <a:cubicBezTo>
                  <a:pt x="1683212" y="138204"/>
                  <a:pt x="1692291" y="128854"/>
                  <a:pt x="1700012" y="119081"/>
                </a:cubicBezTo>
                <a:cubicBezTo>
                  <a:pt x="1691205" y="106292"/>
                  <a:pt x="1684207" y="91573"/>
                  <a:pt x="1679019" y="74923"/>
                </a:cubicBezTo>
                <a:cubicBezTo>
                  <a:pt x="1673831" y="58274"/>
                  <a:pt x="1670272" y="39332"/>
                  <a:pt x="1668342" y="18097"/>
                </a:cubicBezTo>
                <a:lnTo>
                  <a:pt x="1652416" y="18097"/>
                </a:lnTo>
                <a:lnTo>
                  <a:pt x="1651873" y="16287"/>
                </a:lnTo>
                <a:lnTo>
                  <a:pt x="1735664" y="16287"/>
                </a:lnTo>
                <a:cubicBezTo>
                  <a:pt x="1736388" y="16287"/>
                  <a:pt x="1737052" y="16076"/>
                  <a:pt x="1737655" y="15654"/>
                </a:cubicBezTo>
                <a:cubicBezTo>
                  <a:pt x="1738258" y="15232"/>
                  <a:pt x="1738741" y="14719"/>
                  <a:pt x="1739103" y="14116"/>
                </a:cubicBezTo>
                <a:cubicBezTo>
                  <a:pt x="1739585" y="13512"/>
                  <a:pt x="1739947" y="12728"/>
                  <a:pt x="1740189" y="11763"/>
                </a:cubicBezTo>
                <a:close/>
                <a:moveTo>
                  <a:pt x="1438894" y="10858"/>
                </a:moveTo>
                <a:cubicBezTo>
                  <a:pt x="1441066" y="11341"/>
                  <a:pt x="1443237" y="11823"/>
                  <a:pt x="1445409" y="12306"/>
                </a:cubicBezTo>
                <a:cubicBezTo>
                  <a:pt x="1447339" y="12789"/>
                  <a:pt x="1449390" y="13271"/>
                  <a:pt x="1451562" y="13754"/>
                </a:cubicBezTo>
                <a:cubicBezTo>
                  <a:pt x="1453734" y="14236"/>
                  <a:pt x="1455725" y="14779"/>
                  <a:pt x="1457534" y="15383"/>
                </a:cubicBezTo>
                <a:cubicBezTo>
                  <a:pt x="1457172" y="16830"/>
                  <a:pt x="1456810" y="18218"/>
                  <a:pt x="1456448" y="19545"/>
                </a:cubicBezTo>
                <a:cubicBezTo>
                  <a:pt x="1455845" y="22199"/>
                  <a:pt x="1455544" y="24914"/>
                  <a:pt x="1455544" y="27689"/>
                </a:cubicBezTo>
                <a:lnTo>
                  <a:pt x="1455544" y="71123"/>
                </a:lnTo>
                <a:cubicBezTo>
                  <a:pt x="1452407" y="71605"/>
                  <a:pt x="1449571" y="71967"/>
                  <a:pt x="1447038" y="72209"/>
                </a:cubicBezTo>
                <a:cubicBezTo>
                  <a:pt x="1444866" y="72450"/>
                  <a:pt x="1442785" y="72601"/>
                  <a:pt x="1440794" y="72661"/>
                </a:cubicBezTo>
                <a:cubicBezTo>
                  <a:pt x="1438803" y="72721"/>
                  <a:pt x="1437687" y="72571"/>
                  <a:pt x="1437446" y="72209"/>
                </a:cubicBezTo>
                <a:lnTo>
                  <a:pt x="1437446" y="65875"/>
                </a:lnTo>
                <a:lnTo>
                  <a:pt x="1425864" y="65875"/>
                </a:lnTo>
                <a:lnTo>
                  <a:pt x="1425864" y="102070"/>
                </a:lnTo>
                <a:lnTo>
                  <a:pt x="1446676" y="102070"/>
                </a:lnTo>
                <a:cubicBezTo>
                  <a:pt x="1447641" y="102070"/>
                  <a:pt x="1448667" y="101406"/>
                  <a:pt x="1449752" y="100079"/>
                </a:cubicBezTo>
                <a:cubicBezTo>
                  <a:pt x="1450235" y="99596"/>
                  <a:pt x="1450778" y="98933"/>
                  <a:pt x="1451381" y="98088"/>
                </a:cubicBezTo>
                <a:cubicBezTo>
                  <a:pt x="1452950" y="98691"/>
                  <a:pt x="1454397" y="99295"/>
                  <a:pt x="1455725" y="99898"/>
                </a:cubicBezTo>
                <a:cubicBezTo>
                  <a:pt x="1456931" y="100501"/>
                  <a:pt x="1458107" y="101074"/>
                  <a:pt x="1459254" y="101617"/>
                </a:cubicBezTo>
                <a:cubicBezTo>
                  <a:pt x="1460400" y="102160"/>
                  <a:pt x="1461395" y="102612"/>
                  <a:pt x="1462240" y="102974"/>
                </a:cubicBezTo>
                <a:lnTo>
                  <a:pt x="1462240" y="103879"/>
                </a:lnTo>
                <a:lnTo>
                  <a:pt x="1425864" y="103879"/>
                </a:lnTo>
                <a:lnTo>
                  <a:pt x="1425864" y="147856"/>
                </a:lnTo>
                <a:cubicBezTo>
                  <a:pt x="1431655" y="148459"/>
                  <a:pt x="1438080" y="148852"/>
                  <a:pt x="1445138" y="149033"/>
                </a:cubicBezTo>
                <a:cubicBezTo>
                  <a:pt x="1452196" y="149214"/>
                  <a:pt x="1459103" y="149063"/>
                  <a:pt x="1465859" y="148580"/>
                </a:cubicBezTo>
                <a:lnTo>
                  <a:pt x="1465859" y="148942"/>
                </a:lnTo>
                <a:cubicBezTo>
                  <a:pt x="1465618" y="149907"/>
                  <a:pt x="1465316" y="151053"/>
                  <a:pt x="1464954" y="152381"/>
                </a:cubicBezTo>
                <a:cubicBezTo>
                  <a:pt x="1464713" y="153587"/>
                  <a:pt x="1464472" y="155005"/>
                  <a:pt x="1464230" y="156634"/>
                </a:cubicBezTo>
                <a:cubicBezTo>
                  <a:pt x="1463989" y="158262"/>
                  <a:pt x="1463748" y="160163"/>
                  <a:pt x="1463506" y="162334"/>
                </a:cubicBezTo>
                <a:cubicBezTo>
                  <a:pt x="1463265" y="164385"/>
                  <a:pt x="1462752" y="165773"/>
                  <a:pt x="1461968" y="166497"/>
                </a:cubicBezTo>
                <a:cubicBezTo>
                  <a:pt x="1461184" y="167221"/>
                  <a:pt x="1459585" y="167703"/>
                  <a:pt x="1457172" y="167944"/>
                </a:cubicBezTo>
                <a:cubicBezTo>
                  <a:pt x="1451502" y="168186"/>
                  <a:pt x="1445982" y="168125"/>
                  <a:pt x="1440613" y="167763"/>
                </a:cubicBezTo>
                <a:cubicBezTo>
                  <a:pt x="1435244" y="167402"/>
                  <a:pt x="1430207" y="166738"/>
                  <a:pt x="1425502" y="165773"/>
                </a:cubicBezTo>
                <a:cubicBezTo>
                  <a:pt x="1420796" y="164808"/>
                  <a:pt x="1416513" y="163450"/>
                  <a:pt x="1412652" y="161701"/>
                </a:cubicBezTo>
                <a:cubicBezTo>
                  <a:pt x="1408792" y="159951"/>
                  <a:pt x="1405594" y="157810"/>
                  <a:pt x="1403061" y="155276"/>
                </a:cubicBezTo>
                <a:cubicBezTo>
                  <a:pt x="1401130" y="153346"/>
                  <a:pt x="1399441" y="151084"/>
                  <a:pt x="1397994" y="148490"/>
                </a:cubicBezTo>
                <a:cubicBezTo>
                  <a:pt x="1396546" y="145896"/>
                  <a:pt x="1395339" y="143181"/>
                  <a:pt x="1394374" y="140346"/>
                </a:cubicBezTo>
                <a:cubicBezTo>
                  <a:pt x="1393409" y="137510"/>
                  <a:pt x="1392594" y="134615"/>
                  <a:pt x="1391931" y="131659"/>
                </a:cubicBezTo>
                <a:cubicBezTo>
                  <a:pt x="1391267" y="128703"/>
                  <a:pt x="1390755" y="125898"/>
                  <a:pt x="1390393" y="123244"/>
                </a:cubicBezTo>
                <a:cubicBezTo>
                  <a:pt x="1387618" y="136033"/>
                  <a:pt x="1383636" y="146348"/>
                  <a:pt x="1378448" y="154190"/>
                </a:cubicBezTo>
                <a:cubicBezTo>
                  <a:pt x="1373260" y="162033"/>
                  <a:pt x="1367409" y="168246"/>
                  <a:pt x="1360894" y="172831"/>
                </a:cubicBezTo>
                <a:lnTo>
                  <a:pt x="1360351" y="172650"/>
                </a:lnTo>
                <a:cubicBezTo>
                  <a:pt x="1363367" y="167462"/>
                  <a:pt x="1365810" y="161399"/>
                  <a:pt x="1367680" y="154462"/>
                </a:cubicBezTo>
                <a:cubicBezTo>
                  <a:pt x="1369550" y="147524"/>
                  <a:pt x="1371028" y="140195"/>
                  <a:pt x="1372114" y="132473"/>
                </a:cubicBezTo>
                <a:cubicBezTo>
                  <a:pt x="1373200" y="124752"/>
                  <a:pt x="1373984" y="116970"/>
                  <a:pt x="1374467" y="109128"/>
                </a:cubicBezTo>
                <a:cubicBezTo>
                  <a:pt x="1374949" y="101285"/>
                  <a:pt x="1375251" y="93805"/>
                  <a:pt x="1375372" y="86687"/>
                </a:cubicBezTo>
                <a:cubicBezTo>
                  <a:pt x="1377905" y="86928"/>
                  <a:pt x="1380439" y="87169"/>
                  <a:pt x="1382973" y="87411"/>
                </a:cubicBezTo>
                <a:cubicBezTo>
                  <a:pt x="1385145" y="87652"/>
                  <a:pt x="1387557" y="87923"/>
                  <a:pt x="1390212" y="88225"/>
                </a:cubicBezTo>
                <a:cubicBezTo>
                  <a:pt x="1392866" y="88527"/>
                  <a:pt x="1395400" y="88979"/>
                  <a:pt x="1397813" y="89582"/>
                </a:cubicBezTo>
                <a:lnTo>
                  <a:pt x="1397813" y="90668"/>
                </a:lnTo>
                <a:lnTo>
                  <a:pt x="1394012" y="91754"/>
                </a:lnTo>
                <a:cubicBezTo>
                  <a:pt x="1393771" y="95856"/>
                  <a:pt x="1393530" y="99717"/>
                  <a:pt x="1393288" y="103336"/>
                </a:cubicBezTo>
                <a:cubicBezTo>
                  <a:pt x="1393047" y="106956"/>
                  <a:pt x="1392625" y="110455"/>
                  <a:pt x="1392022" y="113833"/>
                </a:cubicBezTo>
                <a:cubicBezTo>
                  <a:pt x="1393107" y="119745"/>
                  <a:pt x="1394766" y="125295"/>
                  <a:pt x="1396998" y="130483"/>
                </a:cubicBezTo>
                <a:cubicBezTo>
                  <a:pt x="1399230" y="135671"/>
                  <a:pt x="1402578" y="139833"/>
                  <a:pt x="1407042" y="142970"/>
                </a:cubicBezTo>
                <a:cubicBezTo>
                  <a:pt x="1407284" y="143211"/>
                  <a:pt x="1407525" y="143362"/>
                  <a:pt x="1407766" y="143422"/>
                </a:cubicBezTo>
                <a:cubicBezTo>
                  <a:pt x="1408008" y="143483"/>
                  <a:pt x="1408249" y="143633"/>
                  <a:pt x="1408490" y="143875"/>
                </a:cubicBezTo>
                <a:lnTo>
                  <a:pt x="1408490" y="65875"/>
                </a:lnTo>
                <a:lnTo>
                  <a:pt x="1395279" y="65875"/>
                </a:lnTo>
                <a:lnTo>
                  <a:pt x="1395279" y="74742"/>
                </a:lnTo>
                <a:cubicBezTo>
                  <a:pt x="1392142" y="75225"/>
                  <a:pt x="1389307" y="75587"/>
                  <a:pt x="1386773" y="75828"/>
                </a:cubicBezTo>
                <a:cubicBezTo>
                  <a:pt x="1384601" y="76069"/>
                  <a:pt x="1382520" y="76220"/>
                  <a:pt x="1380529" y="76281"/>
                </a:cubicBezTo>
                <a:cubicBezTo>
                  <a:pt x="1378539" y="76341"/>
                  <a:pt x="1377423" y="76190"/>
                  <a:pt x="1377181" y="75828"/>
                </a:cubicBezTo>
                <a:lnTo>
                  <a:pt x="1377181" y="11039"/>
                </a:lnTo>
                <a:cubicBezTo>
                  <a:pt x="1379353" y="11280"/>
                  <a:pt x="1381585" y="11642"/>
                  <a:pt x="1383877" y="12125"/>
                </a:cubicBezTo>
                <a:cubicBezTo>
                  <a:pt x="1385929" y="12487"/>
                  <a:pt x="1388161" y="12909"/>
                  <a:pt x="1390574" y="13392"/>
                </a:cubicBezTo>
                <a:cubicBezTo>
                  <a:pt x="1392987" y="13874"/>
                  <a:pt x="1395400" y="14417"/>
                  <a:pt x="1397813" y="15021"/>
                </a:cubicBezTo>
                <a:lnTo>
                  <a:pt x="1434008" y="15021"/>
                </a:lnTo>
                <a:cubicBezTo>
                  <a:pt x="1435335" y="15021"/>
                  <a:pt x="1436541" y="14357"/>
                  <a:pt x="1437627" y="13030"/>
                </a:cubicBezTo>
                <a:cubicBezTo>
                  <a:pt x="1438110" y="12427"/>
                  <a:pt x="1438532" y="11703"/>
                  <a:pt x="1438894" y="10858"/>
                </a:cubicBezTo>
                <a:close/>
                <a:moveTo>
                  <a:pt x="702221" y="10677"/>
                </a:moveTo>
                <a:cubicBezTo>
                  <a:pt x="704031" y="10918"/>
                  <a:pt x="705961" y="11220"/>
                  <a:pt x="708012" y="11582"/>
                </a:cubicBezTo>
                <a:cubicBezTo>
                  <a:pt x="709701" y="11823"/>
                  <a:pt x="711571" y="12185"/>
                  <a:pt x="713622" y="12668"/>
                </a:cubicBezTo>
                <a:cubicBezTo>
                  <a:pt x="715673" y="13151"/>
                  <a:pt x="717604" y="13693"/>
                  <a:pt x="719414" y="14297"/>
                </a:cubicBezTo>
                <a:cubicBezTo>
                  <a:pt x="719052" y="15744"/>
                  <a:pt x="718750" y="17132"/>
                  <a:pt x="718509" y="18459"/>
                </a:cubicBezTo>
                <a:cubicBezTo>
                  <a:pt x="718267" y="19666"/>
                  <a:pt x="718087" y="20993"/>
                  <a:pt x="717966" y="22441"/>
                </a:cubicBezTo>
                <a:cubicBezTo>
                  <a:pt x="717845" y="23888"/>
                  <a:pt x="717785" y="25276"/>
                  <a:pt x="717785" y="26603"/>
                </a:cubicBezTo>
                <a:lnTo>
                  <a:pt x="717785" y="63341"/>
                </a:lnTo>
                <a:cubicBezTo>
                  <a:pt x="714769" y="63824"/>
                  <a:pt x="712054" y="64185"/>
                  <a:pt x="709641" y="64427"/>
                </a:cubicBezTo>
                <a:cubicBezTo>
                  <a:pt x="707590" y="64668"/>
                  <a:pt x="705599" y="64789"/>
                  <a:pt x="703669" y="64789"/>
                </a:cubicBezTo>
                <a:cubicBezTo>
                  <a:pt x="701738" y="64789"/>
                  <a:pt x="700653" y="64608"/>
                  <a:pt x="700411" y="64246"/>
                </a:cubicBezTo>
                <a:lnTo>
                  <a:pt x="700411" y="57188"/>
                </a:lnTo>
                <a:lnTo>
                  <a:pt x="691544" y="57188"/>
                </a:lnTo>
                <a:lnTo>
                  <a:pt x="688286" y="95916"/>
                </a:lnTo>
                <a:lnTo>
                  <a:pt x="696249" y="95916"/>
                </a:lnTo>
                <a:cubicBezTo>
                  <a:pt x="697093" y="95916"/>
                  <a:pt x="697817" y="95735"/>
                  <a:pt x="698421" y="95373"/>
                </a:cubicBezTo>
                <a:cubicBezTo>
                  <a:pt x="699024" y="95012"/>
                  <a:pt x="699506" y="94589"/>
                  <a:pt x="699868" y="94107"/>
                </a:cubicBezTo>
                <a:cubicBezTo>
                  <a:pt x="700351" y="93624"/>
                  <a:pt x="700713" y="92960"/>
                  <a:pt x="700954" y="92116"/>
                </a:cubicBezTo>
                <a:cubicBezTo>
                  <a:pt x="703126" y="92478"/>
                  <a:pt x="705298" y="92900"/>
                  <a:pt x="707469" y="93383"/>
                </a:cubicBezTo>
                <a:cubicBezTo>
                  <a:pt x="709279" y="93745"/>
                  <a:pt x="711209" y="94167"/>
                  <a:pt x="713260" y="94650"/>
                </a:cubicBezTo>
                <a:cubicBezTo>
                  <a:pt x="715311" y="95132"/>
                  <a:pt x="717182" y="95615"/>
                  <a:pt x="718871" y="96097"/>
                </a:cubicBezTo>
                <a:cubicBezTo>
                  <a:pt x="718509" y="97183"/>
                  <a:pt x="718237" y="98179"/>
                  <a:pt x="718056" y="99083"/>
                </a:cubicBezTo>
                <a:cubicBezTo>
                  <a:pt x="717875" y="99988"/>
                  <a:pt x="717664" y="100803"/>
                  <a:pt x="717423" y="101527"/>
                </a:cubicBezTo>
                <a:cubicBezTo>
                  <a:pt x="717182" y="102371"/>
                  <a:pt x="717001" y="103155"/>
                  <a:pt x="716880" y="103879"/>
                </a:cubicBezTo>
                <a:cubicBezTo>
                  <a:pt x="716639" y="111118"/>
                  <a:pt x="716367" y="117513"/>
                  <a:pt x="716066" y="123063"/>
                </a:cubicBezTo>
                <a:cubicBezTo>
                  <a:pt x="715764" y="128613"/>
                  <a:pt x="715432" y="133499"/>
                  <a:pt x="715070" y="137722"/>
                </a:cubicBezTo>
                <a:cubicBezTo>
                  <a:pt x="714708" y="141944"/>
                  <a:pt x="714226" y="145624"/>
                  <a:pt x="713622" y="148761"/>
                </a:cubicBezTo>
                <a:cubicBezTo>
                  <a:pt x="713019" y="151898"/>
                  <a:pt x="712295" y="154673"/>
                  <a:pt x="711451" y="157086"/>
                </a:cubicBezTo>
                <a:cubicBezTo>
                  <a:pt x="710124" y="160585"/>
                  <a:pt x="708012" y="163782"/>
                  <a:pt x="705117" y="166678"/>
                </a:cubicBezTo>
                <a:cubicBezTo>
                  <a:pt x="702221" y="169573"/>
                  <a:pt x="698963" y="171504"/>
                  <a:pt x="695344" y="172469"/>
                </a:cubicBezTo>
                <a:cubicBezTo>
                  <a:pt x="692569" y="173313"/>
                  <a:pt x="690156" y="172982"/>
                  <a:pt x="688105" y="171473"/>
                </a:cubicBezTo>
                <a:cubicBezTo>
                  <a:pt x="686054" y="169965"/>
                  <a:pt x="685149" y="167703"/>
                  <a:pt x="685390" y="164687"/>
                </a:cubicBezTo>
                <a:cubicBezTo>
                  <a:pt x="685511" y="161671"/>
                  <a:pt x="683882" y="159378"/>
                  <a:pt x="680504" y="157810"/>
                </a:cubicBezTo>
                <a:cubicBezTo>
                  <a:pt x="679539" y="157448"/>
                  <a:pt x="678423" y="157056"/>
                  <a:pt x="677156" y="156634"/>
                </a:cubicBezTo>
                <a:cubicBezTo>
                  <a:pt x="675889" y="156211"/>
                  <a:pt x="674653" y="155819"/>
                  <a:pt x="673446" y="155457"/>
                </a:cubicBezTo>
                <a:cubicBezTo>
                  <a:pt x="672119" y="154975"/>
                  <a:pt x="670671" y="154492"/>
                  <a:pt x="669103" y="154009"/>
                </a:cubicBezTo>
                <a:lnTo>
                  <a:pt x="668922" y="152743"/>
                </a:lnTo>
                <a:cubicBezTo>
                  <a:pt x="671455" y="152863"/>
                  <a:pt x="673808" y="152984"/>
                  <a:pt x="675980" y="153104"/>
                </a:cubicBezTo>
                <a:cubicBezTo>
                  <a:pt x="677910" y="153225"/>
                  <a:pt x="679750" y="153285"/>
                  <a:pt x="681499" y="153285"/>
                </a:cubicBezTo>
                <a:cubicBezTo>
                  <a:pt x="683249" y="153285"/>
                  <a:pt x="684486" y="153285"/>
                  <a:pt x="685209" y="153285"/>
                </a:cubicBezTo>
                <a:cubicBezTo>
                  <a:pt x="687984" y="153285"/>
                  <a:pt x="690216" y="152743"/>
                  <a:pt x="691905" y="151657"/>
                </a:cubicBezTo>
                <a:cubicBezTo>
                  <a:pt x="693595" y="150571"/>
                  <a:pt x="694741" y="148701"/>
                  <a:pt x="695344" y="146046"/>
                </a:cubicBezTo>
                <a:cubicBezTo>
                  <a:pt x="696189" y="142306"/>
                  <a:pt x="696973" y="136425"/>
                  <a:pt x="697697" y="128401"/>
                </a:cubicBezTo>
                <a:cubicBezTo>
                  <a:pt x="698421" y="120378"/>
                  <a:pt x="698843" y="110153"/>
                  <a:pt x="698963" y="97726"/>
                </a:cubicBezTo>
                <a:lnTo>
                  <a:pt x="692629" y="97726"/>
                </a:lnTo>
                <a:cubicBezTo>
                  <a:pt x="691302" y="97726"/>
                  <a:pt x="690156" y="97998"/>
                  <a:pt x="689191" y="98541"/>
                </a:cubicBezTo>
                <a:cubicBezTo>
                  <a:pt x="688226" y="99083"/>
                  <a:pt x="687441" y="99657"/>
                  <a:pt x="686838" y="100260"/>
                </a:cubicBezTo>
                <a:cubicBezTo>
                  <a:pt x="686114" y="100984"/>
                  <a:pt x="685511" y="101768"/>
                  <a:pt x="685028" y="102612"/>
                </a:cubicBezTo>
                <a:cubicBezTo>
                  <a:pt x="683701" y="102371"/>
                  <a:pt x="682133" y="101949"/>
                  <a:pt x="680323" y="101346"/>
                </a:cubicBezTo>
                <a:cubicBezTo>
                  <a:pt x="678755" y="100742"/>
                  <a:pt x="676824" y="99988"/>
                  <a:pt x="674532" y="99083"/>
                </a:cubicBezTo>
                <a:cubicBezTo>
                  <a:pt x="672239" y="98179"/>
                  <a:pt x="669706" y="96882"/>
                  <a:pt x="666931" y="95192"/>
                </a:cubicBezTo>
                <a:cubicBezTo>
                  <a:pt x="667413" y="94710"/>
                  <a:pt x="667896" y="94167"/>
                  <a:pt x="668379" y="93564"/>
                </a:cubicBezTo>
                <a:cubicBezTo>
                  <a:pt x="668741" y="92960"/>
                  <a:pt x="669133" y="92327"/>
                  <a:pt x="669555" y="91663"/>
                </a:cubicBezTo>
                <a:cubicBezTo>
                  <a:pt x="669977" y="91000"/>
                  <a:pt x="670309" y="90306"/>
                  <a:pt x="670550" y="89582"/>
                </a:cubicBezTo>
                <a:lnTo>
                  <a:pt x="673627" y="51578"/>
                </a:lnTo>
                <a:cubicBezTo>
                  <a:pt x="675678" y="51819"/>
                  <a:pt x="677789" y="52120"/>
                  <a:pt x="679961" y="52482"/>
                </a:cubicBezTo>
                <a:cubicBezTo>
                  <a:pt x="681771" y="52724"/>
                  <a:pt x="683792" y="53116"/>
                  <a:pt x="686024" y="53659"/>
                </a:cubicBezTo>
                <a:cubicBezTo>
                  <a:pt x="688256" y="54202"/>
                  <a:pt x="690518" y="54775"/>
                  <a:pt x="692810" y="55378"/>
                </a:cubicBezTo>
                <a:lnTo>
                  <a:pt x="700411" y="55378"/>
                </a:lnTo>
                <a:lnTo>
                  <a:pt x="700411" y="16649"/>
                </a:lnTo>
                <a:lnTo>
                  <a:pt x="667655" y="16649"/>
                </a:lnTo>
                <a:lnTo>
                  <a:pt x="667112" y="14840"/>
                </a:lnTo>
                <a:lnTo>
                  <a:pt x="696973" y="14840"/>
                </a:lnTo>
                <a:cubicBezTo>
                  <a:pt x="698421" y="14840"/>
                  <a:pt x="699687" y="14176"/>
                  <a:pt x="700773" y="12849"/>
                </a:cubicBezTo>
                <a:cubicBezTo>
                  <a:pt x="701256" y="12246"/>
                  <a:pt x="701738" y="11522"/>
                  <a:pt x="702221" y="10677"/>
                </a:cubicBezTo>
                <a:close/>
                <a:moveTo>
                  <a:pt x="774792" y="10496"/>
                </a:moveTo>
                <a:cubicBezTo>
                  <a:pt x="776843" y="10979"/>
                  <a:pt x="778954" y="11461"/>
                  <a:pt x="781126" y="11944"/>
                </a:cubicBezTo>
                <a:cubicBezTo>
                  <a:pt x="782936" y="12427"/>
                  <a:pt x="784926" y="12909"/>
                  <a:pt x="787098" y="13392"/>
                </a:cubicBezTo>
                <a:cubicBezTo>
                  <a:pt x="789270" y="13874"/>
                  <a:pt x="791261" y="14417"/>
                  <a:pt x="793070" y="15021"/>
                </a:cubicBezTo>
                <a:cubicBezTo>
                  <a:pt x="792708" y="16468"/>
                  <a:pt x="792346" y="17856"/>
                  <a:pt x="791984" y="19183"/>
                </a:cubicBezTo>
                <a:cubicBezTo>
                  <a:pt x="791381" y="21837"/>
                  <a:pt x="791080" y="24552"/>
                  <a:pt x="791080" y="27327"/>
                </a:cubicBezTo>
                <a:lnTo>
                  <a:pt x="791080" y="62074"/>
                </a:lnTo>
                <a:cubicBezTo>
                  <a:pt x="788063" y="62557"/>
                  <a:pt x="785288" y="62919"/>
                  <a:pt x="782755" y="63160"/>
                </a:cubicBezTo>
                <a:cubicBezTo>
                  <a:pt x="780583" y="63401"/>
                  <a:pt x="778532" y="63552"/>
                  <a:pt x="776602" y="63612"/>
                </a:cubicBezTo>
                <a:cubicBezTo>
                  <a:pt x="774671" y="63673"/>
                  <a:pt x="773585" y="63522"/>
                  <a:pt x="773344" y="63160"/>
                </a:cubicBezTo>
                <a:lnTo>
                  <a:pt x="773344" y="55197"/>
                </a:lnTo>
                <a:lnTo>
                  <a:pt x="768458" y="55197"/>
                </a:lnTo>
                <a:lnTo>
                  <a:pt x="768458" y="78362"/>
                </a:lnTo>
                <a:lnTo>
                  <a:pt x="775878" y="78362"/>
                </a:lnTo>
                <a:cubicBezTo>
                  <a:pt x="776602" y="78362"/>
                  <a:pt x="777235" y="78181"/>
                  <a:pt x="777778" y="77819"/>
                </a:cubicBezTo>
                <a:cubicBezTo>
                  <a:pt x="778321" y="77457"/>
                  <a:pt x="778834" y="77035"/>
                  <a:pt x="779316" y="76552"/>
                </a:cubicBezTo>
                <a:cubicBezTo>
                  <a:pt x="779799" y="76069"/>
                  <a:pt x="780221" y="75406"/>
                  <a:pt x="780583" y="74561"/>
                </a:cubicBezTo>
                <a:lnTo>
                  <a:pt x="786917" y="75828"/>
                </a:lnTo>
                <a:cubicBezTo>
                  <a:pt x="788727" y="76190"/>
                  <a:pt x="790688" y="76612"/>
                  <a:pt x="792799" y="77095"/>
                </a:cubicBezTo>
                <a:cubicBezTo>
                  <a:pt x="794910" y="77578"/>
                  <a:pt x="796811" y="78121"/>
                  <a:pt x="798500" y="78724"/>
                </a:cubicBezTo>
                <a:cubicBezTo>
                  <a:pt x="798138" y="80051"/>
                  <a:pt x="797776" y="81378"/>
                  <a:pt x="797414" y="82705"/>
                </a:cubicBezTo>
                <a:cubicBezTo>
                  <a:pt x="796811" y="85360"/>
                  <a:pt x="796509" y="87953"/>
                  <a:pt x="796509" y="90487"/>
                </a:cubicBezTo>
                <a:lnTo>
                  <a:pt x="796509" y="121977"/>
                </a:lnTo>
                <a:cubicBezTo>
                  <a:pt x="793372" y="122459"/>
                  <a:pt x="790537" y="122821"/>
                  <a:pt x="788003" y="123063"/>
                </a:cubicBezTo>
                <a:cubicBezTo>
                  <a:pt x="785831" y="123304"/>
                  <a:pt x="783811" y="123455"/>
                  <a:pt x="781940" y="123515"/>
                </a:cubicBezTo>
                <a:cubicBezTo>
                  <a:pt x="780070" y="123575"/>
                  <a:pt x="779015" y="123425"/>
                  <a:pt x="778773" y="123063"/>
                </a:cubicBezTo>
                <a:lnTo>
                  <a:pt x="778773" y="117814"/>
                </a:lnTo>
                <a:lnTo>
                  <a:pt x="768458" y="117814"/>
                </a:lnTo>
                <a:lnTo>
                  <a:pt x="768458" y="145142"/>
                </a:lnTo>
                <a:cubicBezTo>
                  <a:pt x="771112" y="145021"/>
                  <a:pt x="773555" y="144900"/>
                  <a:pt x="775787" y="144780"/>
                </a:cubicBezTo>
                <a:cubicBezTo>
                  <a:pt x="778019" y="144659"/>
                  <a:pt x="780100" y="144538"/>
                  <a:pt x="782031" y="144418"/>
                </a:cubicBezTo>
                <a:cubicBezTo>
                  <a:pt x="781066" y="142005"/>
                  <a:pt x="780251" y="139712"/>
                  <a:pt x="779588" y="137541"/>
                </a:cubicBezTo>
                <a:cubicBezTo>
                  <a:pt x="778924" y="135369"/>
                  <a:pt x="778291" y="133499"/>
                  <a:pt x="777687" y="131930"/>
                </a:cubicBezTo>
                <a:cubicBezTo>
                  <a:pt x="777084" y="130121"/>
                  <a:pt x="776481" y="128432"/>
                  <a:pt x="775878" y="126863"/>
                </a:cubicBezTo>
                <a:lnTo>
                  <a:pt x="776602" y="126501"/>
                </a:lnTo>
                <a:cubicBezTo>
                  <a:pt x="780824" y="129397"/>
                  <a:pt x="784926" y="132413"/>
                  <a:pt x="788908" y="135550"/>
                </a:cubicBezTo>
                <a:cubicBezTo>
                  <a:pt x="792286" y="138325"/>
                  <a:pt x="795725" y="141371"/>
                  <a:pt x="799223" y="144689"/>
                </a:cubicBezTo>
                <a:cubicBezTo>
                  <a:pt x="802722" y="148007"/>
                  <a:pt x="805618" y="151295"/>
                  <a:pt x="807910" y="154552"/>
                </a:cubicBezTo>
                <a:cubicBezTo>
                  <a:pt x="806221" y="156845"/>
                  <a:pt x="804472" y="159016"/>
                  <a:pt x="802662" y="161067"/>
                </a:cubicBezTo>
                <a:cubicBezTo>
                  <a:pt x="801094" y="162756"/>
                  <a:pt x="799284" y="164536"/>
                  <a:pt x="797233" y="166406"/>
                </a:cubicBezTo>
                <a:cubicBezTo>
                  <a:pt x="795182" y="168276"/>
                  <a:pt x="793131" y="169754"/>
                  <a:pt x="791080" y="170840"/>
                </a:cubicBezTo>
                <a:lnTo>
                  <a:pt x="783841" y="149666"/>
                </a:lnTo>
                <a:cubicBezTo>
                  <a:pt x="778170" y="152441"/>
                  <a:pt x="770298" y="155759"/>
                  <a:pt x="760223" y="159620"/>
                </a:cubicBezTo>
                <a:cubicBezTo>
                  <a:pt x="750149" y="163480"/>
                  <a:pt x="738175" y="166859"/>
                  <a:pt x="724300" y="169754"/>
                </a:cubicBezTo>
                <a:lnTo>
                  <a:pt x="719414" y="147494"/>
                </a:lnTo>
                <a:cubicBezTo>
                  <a:pt x="724481" y="147253"/>
                  <a:pt x="729699" y="147012"/>
                  <a:pt x="735068" y="146770"/>
                </a:cubicBezTo>
                <a:cubicBezTo>
                  <a:pt x="740437" y="146529"/>
                  <a:pt x="745776" y="146288"/>
                  <a:pt x="751084" y="146046"/>
                </a:cubicBezTo>
                <a:lnTo>
                  <a:pt x="751084" y="117814"/>
                </a:lnTo>
                <a:lnTo>
                  <a:pt x="740769" y="117814"/>
                </a:lnTo>
                <a:lnTo>
                  <a:pt x="740769" y="126320"/>
                </a:lnTo>
                <a:cubicBezTo>
                  <a:pt x="737632" y="126682"/>
                  <a:pt x="734857" y="126984"/>
                  <a:pt x="732444" y="127225"/>
                </a:cubicBezTo>
                <a:cubicBezTo>
                  <a:pt x="730272" y="127466"/>
                  <a:pt x="728251" y="127617"/>
                  <a:pt x="726381" y="127678"/>
                </a:cubicBezTo>
                <a:cubicBezTo>
                  <a:pt x="724511" y="127738"/>
                  <a:pt x="723455" y="127587"/>
                  <a:pt x="723214" y="127225"/>
                </a:cubicBezTo>
                <a:lnTo>
                  <a:pt x="723214" y="74742"/>
                </a:lnTo>
                <a:cubicBezTo>
                  <a:pt x="725386" y="74984"/>
                  <a:pt x="727557" y="75285"/>
                  <a:pt x="729729" y="75647"/>
                </a:cubicBezTo>
                <a:cubicBezTo>
                  <a:pt x="731660" y="75889"/>
                  <a:pt x="733771" y="76250"/>
                  <a:pt x="736063" y="76733"/>
                </a:cubicBezTo>
                <a:cubicBezTo>
                  <a:pt x="738356" y="77216"/>
                  <a:pt x="740708" y="77759"/>
                  <a:pt x="743121" y="78362"/>
                </a:cubicBezTo>
                <a:lnTo>
                  <a:pt x="751084" y="78362"/>
                </a:lnTo>
                <a:lnTo>
                  <a:pt x="751084" y="55197"/>
                </a:lnTo>
                <a:lnTo>
                  <a:pt x="746017" y="55197"/>
                </a:lnTo>
                <a:lnTo>
                  <a:pt x="746017" y="64065"/>
                </a:lnTo>
                <a:cubicBezTo>
                  <a:pt x="743001" y="64547"/>
                  <a:pt x="740286" y="64909"/>
                  <a:pt x="737873" y="65151"/>
                </a:cubicBezTo>
                <a:cubicBezTo>
                  <a:pt x="735822" y="65392"/>
                  <a:pt x="733831" y="65543"/>
                  <a:pt x="731901" y="65603"/>
                </a:cubicBezTo>
                <a:cubicBezTo>
                  <a:pt x="729970" y="65663"/>
                  <a:pt x="728885" y="65513"/>
                  <a:pt x="728643" y="65151"/>
                </a:cubicBezTo>
                <a:lnTo>
                  <a:pt x="728643" y="10677"/>
                </a:lnTo>
                <a:cubicBezTo>
                  <a:pt x="730694" y="10918"/>
                  <a:pt x="732806" y="11280"/>
                  <a:pt x="734977" y="11763"/>
                </a:cubicBezTo>
                <a:cubicBezTo>
                  <a:pt x="736908" y="12125"/>
                  <a:pt x="739049" y="12547"/>
                  <a:pt x="741402" y="13030"/>
                </a:cubicBezTo>
                <a:cubicBezTo>
                  <a:pt x="743755" y="13512"/>
                  <a:pt x="746138" y="14055"/>
                  <a:pt x="748551" y="14659"/>
                </a:cubicBezTo>
                <a:lnTo>
                  <a:pt x="769906" y="14659"/>
                </a:lnTo>
                <a:cubicBezTo>
                  <a:pt x="771233" y="14659"/>
                  <a:pt x="772439" y="13995"/>
                  <a:pt x="773525" y="12668"/>
                </a:cubicBezTo>
                <a:cubicBezTo>
                  <a:pt x="774008" y="12065"/>
                  <a:pt x="774430" y="11341"/>
                  <a:pt x="774792" y="10496"/>
                </a:cubicBezTo>
                <a:close/>
                <a:moveTo>
                  <a:pt x="176041" y="10315"/>
                </a:moveTo>
                <a:cubicBezTo>
                  <a:pt x="178937" y="10557"/>
                  <a:pt x="181892" y="10918"/>
                  <a:pt x="184909" y="11401"/>
                </a:cubicBezTo>
                <a:cubicBezTo>
                  <a:pt x="187322" y="11763"/>
                  <a:pt x="189946" y="12246"/>
                  <a:pt x="192781" y="12849"/>
                </a:cubicBezTo>
                <a:cubicBezTo>
                  <a:pt x="195616" y="13452"/>
                  <a:pt x="198059" y="14055"/>
                  <a:pt x="200111" y="14659"/>
                </a:cubicBezTo>
                <a:lnTo>
                  <a:pt x="285712" y="14659"/>
                </a:lnTo>
                <a:cubicBezTo>
                  <a:pt x="286677" y="14659"/>
                  <a:pt x="287703" y="13995"/>
                  <a:pt x="288788" y="12668"/>
                </a:cubicBezTo>
                <a:cubicBezTo>
                  <a:pt x="289271" y="12185"/>
                  <a:pt x="289814" y="11522"/>
                  <a:pt x="290417" y="10677"/>
                </a:cubicBezTo>
                <a:cubicBezTo>
                  <a:pt x="291986" y="11280"/>
                  <a:pt x="293433" y="11884"/>
                  <a:pt x="294761" y="12487"/>
                </a:cubicBezTo>
                <a:cubicBezTo>
                  <a:pt x="297294" y="13693"/>
                  <a:pt x="299466" y="14779"/>
                  <a:pt x="301276" y="15744"/>
                </a:cubicBezTo>
                <a:lnTo>
                  <a:pt x="301276" y="16468"/>
                </a:lnTo>
                <a:lnTo>
                  <a:pt x="195586" y="16468"/>
                </a:lnTo>
                <a:cubicBezTo>
                  <a:pt x="195707" y="26482"/>
                  <a:pt x="195767" y="36255"/>
                  <a:pt x="195767" y="45786"/>
                </a:cubicBezTo>
                <a:cubicBezTo>
                  <a:pt x="195767" y="49888"/>
                  <a:pt x="195767" y="54111"/>
                  <a:pt x="195767" y="58455"/>
                </a:cubicBezTo>
                <a:cubicBezTo>
                  <a:pt x="195767" y="62798"/>
                  <a:pt x="195737" y="67081"/>
                  <a:pt x="195677" y="71304"/>
                </a:cubicBezTo>
                <a:cubicBezTo>
                  <a:pt x="195616" y="75527"/>
                  <a:pt x="195526" y="79568"/>
                  <a:pt x="195405" y="83429"/>
                </a:cubicBezTo>
                <a:cubicBezTo>
                  <a:pt x="195284" y="87290"/>
                  <a:pt x="195164" y="90728"/>
                  <a:pt x="195043" y="93745"/>
                </a:cubicBezTo>
                <a:cubicBezTo>
                  <a:pt x="194319" y="102431"/>
                  <a:pt x="193113" y="110364"/>
                  <a:pt x="191424" y="117543"/>
                </a:cubicBezTo>
                <a:cubicBezTo>
                  <a:pt x="189735" y="124722"/>
                  <a:pt x="187563" y="131478"/>
                  <a:pt x="184909" y="137812"/>
                </a:cubicBezTo>
                <a:cubicBezTo>
                  <a:pt x="182254" y="144146"/>
                  <a:pt x="179087" y="150269"/>
                  <a:pt x="175408" y="156181"/>
                </a:cubicBezTo>
                <a:cubicBezTo>
                  <a:pt x="171728" y="162093"/>
                  <a:pt x="167535" y="168005"/>
                  <a:pt x="162830" y="173917"/>
                </a:cubicBezTo>
                <a:lnTo>
                  <a:pt x="162287" y="173736"/>
                </a:lnTo>
                <a:cubicBezTo>
                  <a:pt x="164579" y="166738"/>
                  <a:pt x="166540" y="159982"/>
                  <a:pt x="168169" y="153466"/>
                </a:cubicBezTo>
                <a:cubicBezTo>
                  <a:pt x="169797" y="146951"/>
                  <a:pt x="171125" y="140436"/>
                  <a:pt x="172150" y="133921"/>
                </a:cubicBezTo>
                <a:cubicBezTo>
                  <a:pt x="173176" y="127406"/>
                  <a:pt x="173990" y="120770"/>
                  <a:pt x="174593" y="114014"/>
                </a:cubicBezTo>
                <a:cubicBezTo>
                  <a:pt x="175196" y="107258"/>
                  <a:pt x="175679" y="100199"/>
                  <a:pt x="176041" y="92840"/>
                </a:cubicBezTo>
                <a:cubicBezTo>
                  <a:pt x="176162" y="89944"/>
                  <a:pt x="176252" y="86566"/>
                  <a:pt x="176312" y="82705"/>
                </a:cubicBezTo>
                <a:cubicBezTo>
                  <a:pt x="176373" y="78844"/>
                  <a:pt x="176433" y="74712"/>
                  <a:pt x="176493" y="70308"/>
                </a:cubicBezTo>
                <a:cubicBezTo>
                  <a:pt x="176554" y="65905"/>
                  <a:pt x="176554" y="61380"/>
                  <a:pt x="176493" y="56735"/>
                </a:cubicBezTo>
                <a:cubicBezTo>
                  <a:pt x="176433" y="52090"/>
                  <a:pt x="176403" y="47536"/>
                  <a:pt x="176403" y="43072"/>
                </a:cubicBezTo>
                <a:cubicBezTo>
                  <a:pt x="176282" y="32696"/>
                  <a:pt x="176162" y="21777"/>
                  <a:pt x="176041" y="10315"/>
                </a:cubicBezTo>
                <a:close/>
                <a:moveTo>
                  <a:pt x="380314" y="9772"/>
                </a:moveTo>
                <a:cubicBezTo>
                  <a:pt x="382486" y="10014"/>
                  <a:pt x="384718" y="10376"/>
                  <a:pt x="387010" y="10858"/>
                </a:cubicBezTo>
                <a:cubicBezTo>
                  <a:pt x="389061" y="11220"/>
                  <a:pt x="391293" y="11642"/>
                  <a:pt x="393706" y="12125"/>
                </a:cubicBezTo>
                <a:cubicBezTo>
                  <a:pt x="396119" y="12608"/>
                  <a:pt x="398532" y="13151"/>
                  <a:pt x="400945" y="13754"/>
                </a:cubicBezTo>
                <a:lnTo>
                  <a:pt x="435511" y="13754"/>
                </a:lnTo>
                <a:cubicBezTo>
                  <a:pt x="436839" y="13754"/>
                  <a:pt x="438045" y="13090"/>
                  <a:pt x="439131" y="11763"/>
                </a:cubicBezTo>
                <a:cubicBezTo>
                  <a:pt x="439613" y="11280"/>
                  <a:pt x="440036" y="10617"/>
                  <a:pt x="440398" y="9772"/>
                </a:cubicBezTo>
                <a:cubicBezTo>
                  <a:pt x="442690" y="10134"/>
                  <a:pt x="444922" y="10557"/>
                  <a:pt x="447094" y="11039"/>
                </a:cubicBezTo>
                <a:cubicBezTo>
                  <a:pt x="449024" y="11401"/>
                  <a:pt x="451075" y="11854"/>
                  <a:pt x="453247" y="12396"/>
                </a:cubicBezTo>
                <a:cubicBezTo>
                  <a:pt x="455419" y="12939"/>
                  <a:pt x="457409" y="13512"/>
                  <a:pt x="459219" y="14116"/>
                </a:cubicBezTo>
                <a:cubicBezTo>
                  <a:pt x="458857" y="15563"/>
                  <a:pt x="458495" y="16951"/>
                  <a:pt x="458133" y="18278"/>
                </a:cubicBezTo>
                <a:cubicBezTo>
                  <a:pt x="457892" y="19605"/>
                  <a:pt x="457651" y="20993"/>
                  <a:pt x="457409" y="22441"/>
                </a:cubicBezTo>
                <a:cubicBezTo>
                  <a:pt x="457168" y="23888"/>
                  <a:pt x="457047" y="25276"/>
                  <a:pt x="457047" y="26603"/>
                </a:cubicBezTo>
                <a:lnTo>
                  <a:pt x="457047" y="99536"/>
                </a:lnTo>
                <a:cubicBezTo>
                  <a:pt x="453911" y="100018"/>
                  <a:pt x="451075" y="100380"/>
                  <a:pt x="448542" y="100622"/>
                </a:cubicBezTo>
                <a:cubicBezTo>
                  <a:pt x="446370" y="100863"/>
                  <a:pt x="444289" y="101014"/>
                  <a:pt x="442298" y="101074"/>
                </a:cubicBezTo>
                <a:cubicBezTo>
                  <a:pt x="440307" y="101135"/>
                  <a:pt x="439191" y="100984"/>
                  <a:pt x="438950" y="100622"/>
                </a:cubicBezTo>
                <a:lnTo>
                  <a:pt x="438950" y="89401"/>
                </a:lnTo>
                <a:lnTo>
                  <a:pt x="427549" y="89401"/>
                </a:lnTo>
                <a:lnTo>
                  <a:pt x="427549" y="124872"/>
                </a:lnTo>
                <a:lnTo>
                  <a:pt x="444741" y="124872"/>
                </a:lnTo>
                <a:cubicBezTo>
                  <a:pt x="445224" y="124872"/>
                  <a:pt x="445706" y="124691"/>
                  <a:pt x="446189" y="124329"/>
                </a:cubicBezTo>
                <a:cubicBezTo>
                  <a:pt x="446672" y="123968"/>
                  <a:pt x="447215" y="123485"/>
                  <a:pt x="447818" y="122882"/>
                </a:cubicBezTo>
                <a:cubicBezTo>
                  <a:pt x="448300" y="122399"/>
                  <a:pt x="448904" y="121735"/>
                  <a:pt x="449627" y="120891"/>
                </a:cubicBezTo>
                <a:cubicBezTo>
                  <a:pt x="451196" y="121494"/>
                  <a:pt x="452644" y="122097"/>
                  <a:pt x="453971" y="122701"/>
                </a:cubicBezTo>
                <a:cubicBezTo>
                  <a:pt x="456504" y="123907"/>
                  <a:pt x="458676" y="124993"/>
                  <a:pt x="460486" y="125958"/>
                </a:cubicBezTo>
                <a:lnTo>
                  <a:pt x="460486" y="126682"/>
                </a:lnTo>
                <a:lnTo>
                  <a:pt x="427549" y="126682"/>
                </a:lnTo>
                <a:lnTo>
                  <a:pt x="427549" y="165592"/>
                </a:lnTo>
                <a:lnTo>
                  <a:pt x="451075" y="165592"/>
                </a:lnTo>
                <a:cubicBezTo>
                  <a:pt x="452041" y="165592"/>
                  <a:pt x="453066" y="164928"/>
                  <a:pt x="454152" y="163601"/>
                </a:cubicBezTo>
                <a:cubicBezTo>
                  <a:pt x="454634" y="163118"/>
                  <a:pt x="455177" y="162455"/>
                  <a:pt x="455781" y="161610"/>
                </a:cubicBezTo>
                <a:cubicBezTo>
                  <a:pt x="457349" y="162214"/>
                  <a:pt x="458797" y="162817"/>
                  <a:pt x="460124" y="163420"/>
                </a:cubicBezTo>
                <a:cubicBezTo>
                  <a:pt x="462658" y="164627"/>
                  <a:pt x="464830" y="165712"/>
                  <a:pt x="466639" y="166678"/>
                </a:cubicBezTo>
                <a:lnTo>
                  <a:pt x="466639" y="167402"/>
                </a:lnTo>
                <a:lnTo>
                  <a:pt x="371446" y="167402"/>
                </a:lnTo>
                <a:lnTo>
                  <a:pt x="370903" y="165592"/>
                </a:lnTo>
                <a:lnTo>
                  <a:pt x="409632" y="165592"/>
                </a:lnTo>
                <a:lnTo>
                  <a:pt x="409632" y="126682"/>
                </a:lnTo>
                <a:lnTo>
                  <a:pt x="380857" y="126682"/>
                </a:lnTo>
                <a:lnTo>
                  <a:pt x="380314" y="124872"/>
                </a:lnTo>
                <a:lnTo>
                  <a:pt x="409632" y="124872"/>
                </a:lnTo>
                <a:lnTo>
                  <a:pt x="409632" y="89401"/>
                </a:lnTo>
                <a:lnTo>
                  <a:pt x="398231" y="89401"/>
                </a:lnTo>
                <a:lnTo>
                  <a:pt x="398231" y="100803"/>
                </a:lnTo>
                <a:cubicBezTo>
                  <a:pt x="395094" y="101285"/>
                  <a:pt x="392258" y="101647"/>
                  <a:pt x="389725" y="101889"/>
                </a:cubicBezTo>
                <a:cubicBezTo>
                  <a:pt x="387553" y="102130"/>
                  <a:pt x="385502" y="102281"/>
                  <a:pt x="383572" y="102341"/>
                </a:cubicBezTo>
                <a:cubicBezTo>
                  <a:pt x="381641" y="102401"/>
                  <a:pt x="380555" y="102251"/>
                  <a:pt x="380314" y="101889"/>
                </a:cubicBezTo>
                <a:close/>
                <a:moveTo>
                  <a:pt x="8144" y="8325"/>
                </a:moveTo>
                <a:cubicBezTo>
                  <a:pt x="12125" y="9290"/>
                  <a:pt x="16167" y="10557"/>
                  <a:pt x="20269" y="12125"/>
                </a:cubicBezTo>
                <a:cubicBezTo>
                  <a:pt x="23768" y="13573"/>
                  <a:pt x="27659" y="15473"/>
                  <a:pt x="31942" y="17826"/>
                </a:cubicBezTo>
                <a:cubicBezTo>
                  <a:pt x="36225" y="20178"/>
                  <a:pt x="40357" y="23285"/>
                  <a:pt x="44339" y="27146"/>
                </a:cubicBezTo>
                <a:cubicBezTo>
                  <a:pt x="43374" y="29559"/>
                  <a:pt x="42288" y="31851"/>
                  <a:pt x="41081" y="34023"/>
                </a:cubicBezTo>
                <a:cubicBezTo>
                  <a:pt x="39995" y="35953"/>
                  <a:pt x="38729" y="38035"/>
                  <a:pt x="37281" y="40267"/>
                </a:cubicBezTo>
                <a:cubicBezTo>
                  <a:pt x="35833" y="42499"/>
                  <a:pt x="34144" y="44459"/>
                  <a:pt x="32213" y="46148"/>
                </a:cubicBezTo>
                <a:cubicBezTo>
                  <a:pt x="28715" y="40719"/>
                  <a:pt x="25517" y="35742"/>
                  <a:pt x="22622" y="31218"/>
                </a:cubicBezTo>
                <a:cubicBezTo>
                  <a:pt x="19726" y="26693"/>
                  <a:pt x="17132" y="22742"/>
                  <a:pt x="14840" y="19364"/>
                </a:cubicBezTo>
                <a:cubicBezTo>
                  <a:pt x="12186" y="15383"/>
                  <a:pt x="9773" y="11823"/>
                  <a:pt x="7601" y="8686"/>
                </a:cubicBezTo>
                <a:close/>
                <a:moveTo>
                  <a:pt x="915181" y="5248"/>
                </a:moveTo>
                <a:cubicBezTo>
                  <a:pt x="917715" y="5489"/>
                  <a:pt x="920308" y="5731"/>
                  <a:pt x="922963" y="5972"/>
                </a:cubicBezTo>
                <a:cubicBezTo>
                  <a:pt x="925255" y="6213"/>
                  <a:pt x="927759" y="6485"/>
                  <a:pt x="930473" y="6786"/>
                </a:cubicBezTo>
                <a:cubicBezTo>
                  <a:pt x="933188" y="7088"/>
                  <a:pt x="935933" y="7540"/>
                  <a:pt x="938708" y="8144"/>
                </a:cubicBezTo>
                <a:lnTo>
                  <a:pt x="938708" y="9410"/>
                </a:lnTo>
                <a:lnTo>
                  <a:pt x="934545" y="10496"/>
                </a:lnTo>
                <a:cubicBezTo>
                  <a:pt x="934063" y="15202"/>
                  <a:pt x="933520" y="19786"/>
                  <a:pt x="932916" y="24250"/>
                </a:cubicBezTo>
                <a:cubicBezTo>
                  <a:pt x="932313" y="28714"/>
                  <a:pt x="931529" y="33058"/>
                  <a:pt x="930564" y="37280"/>
                </a:cubicBezTo>
                <a:lnTo>
                  <a:pt x="955176" y="37280"/>
                </a:lnTo>
                <a:cubicBezTo>
                  <a:pt x="956021" y="37280"/>
                  <a:pt x="956986" y="36617"/>
                  <a:pt x="958072" y="35290"/>
                </a:cubicBezTo>
                <a:cubicBezTo>
                  <a:pt x="958554" y="34807"/>
                  <a:pt x="959097" y="34144"/>
                  <a:pt x="959701" y="33299"/>
                </a:cubicBezTo>
                <a:cubicBezTo>
                  <a:pt x="961149" y="33902"/>
                  <a:pt x="962536" y="34506"/>
                  <a:pt x="963863" y="35109"/>
                </a:cubicBezTo>
                <a:cubicBezTo>
                  <a:pt x="964949" y="35712"/>
                  <a:pt x="966095" y="36285"/>
                  <a:pt x="967302" y="36828"/>
                </a:cubicBezTo>
                <a:cubicBezTo>
                  <a:pt x="968508" y="37371"/>
                  <a:pt x="969473" y="37884"/>
                  <a:pt x="970197" y="38366"/>
                </a:cubicBezTo>
                <a:lnTo>
                  <a:pt x="970197" y="39090"/>
                </a:lnTo>
                <a:lnTo>
                  <a:pt x="958434" y="39090"/>
                </a:lnTo>
                <a:cubicBezTo>
                  <a:pt x="957951" y="54292"/>
                  <a:pt x="956443" y="68499"/>
                  <a:pt x="953909" y="81710"/>
                </a:cubicBezTo>
                <a:cubicBezTo>
                  <a:pt x="951376" y="94921"/>
                  <a:pt x="947394" y="107197"/>
                  <a:pt x="941965" y="118538"/>
                </a:cubicBezTo>
                <a:cubicBezTo>
                  <a:pt x="946188" y="125295"/>
                  <a:pt x="950742" y="131387"/>
                  <a:pt x="955629" y="136817"/>
                </a:cubicBezTo>
                <a:cubicBezTo>
                  <a:pt x="960515" y="142246"/>
                  <a:pt x="965733" y="147796"/>
                  <a:pt x="971283" y="153466"/>
                </a:cubicBezTo>
                <a:lnTo>
                  <a:pt x="971283" y="154009"/>
                </a:lnTo>
                <a:cubicBezTo>
                  <a:pt x="970318" y="155578"/>
                  <a:pt x="969232" y="157086"/>
                  <a:pt x="968026" y="158534"/>
                </a:cubicBezTo>
                <a:cubicBezTo>
                  <a:pt x="967060" y="159861"/>
                  <a:pt x="965975" y="161309"/>
                  <a:pt x="964768" y="162877"/>
                </a:cubicBezTo>
                <a:cubicBezTo>
                  <a:pt x="963561" y="164446"/>
                  <a:pt x="962415" y="166074"/>
                  <a:pt x="961329" y="167763"/>
                </a:cubicBezTo>
                <a:cubicBezTo>
                  <a:pt x="960364" y="169091"/>
                  <a:pt x="959128" y="169754"/>
                  <a:pt x="957619" y="169754"/>
                </a:cubicBezTo>
                <a:cubicBezTo>
                  <a:pt x="956111" y="169754"/>
                  <a:pt x="954875" y="169211"/>
                  <a:pt x="953909" y="168125"/>
                </a:cubicBezTo>
                <a:cubicBezTo>
                  <a:pt x="944861" y="158232"/>
                  <a:pt x="937742" y="147072"/>
                  <a:pt x="932555" y="134645"/>
                </a:cubicBezTo>
                <a:cubicBezTo>
                  <a:pt x="927004" y="142608"/>
                  <a:pt x="920489" y="149817"/>
                  <a:pt x="913009" y="156272"/>
                </a:cubicBezTo>
                <a:cubicBezTo>
                  <a:pt x="905529" y="162726"/>
                  <a:pt x="896661" y="168487"/>
                  <a:pt x="886406" y="173555"/>
                </a:cubicBezTo>
                <a:lnTo>
                  <a:pt x="885863" y="173193"/>
                </a:lnTo>
                <a:cubicBezTo>
                  <a:pt x="895274" y="164144"/>
                  <a:pt x="903267" y="154944"/>
                  <a:pt x="909842" y="145594"/>
                </a:cubicBezTo>
                <a:cubicBezTo>
                  <a:pt x="916418" y="136244"/>
                  <a:pt x="921817" y="126260"/>
                  <a:pt x="926039" y="115643"/>
                </a:cubicBezTo>
                <a:cubicBezTo>
                  <a:pt x="924109" y="108766"/>
                  <a:pt x="922601" y="101647"/>
                  <a:pt x="921515" y="94288"/>
                </a:cubicBezTo>
                <a:cubicBezTo>
                  <a:pt x="920429" y="86928"/>
                  <a:pt x="919705" y="79327"/>
                  <a:pt x="919343" y="71485"/>
                </a:cubicBezTo>
                <a:cubicBezTo>
                  <a:pt x="914638" y="81378"/>
                  <a:pt x="909269" y="90186"/>
                  <a:pt x="903236" y="97907"/>
                </a:cubicBezTo>
                <a:lnTo>
                  <a:pt x="902513" y="97726"/>
                </a:lnTo>
                <a:cubicBezTo>
                  <a:pt x="903719" y="92900"/>
                  <a:pt x="904865" y="87863"/>
                  <a:pt x="905951" y="82615"/>
                </a:cubicBezTo>
                <a:cubicBezTo>
                  <a:pt x="907037" y="77366"/>
                  <a:pt x="908002" y="72118"/>
                  <a:pt x="908847" y="66870"/>
                </a:cubicBezTo>
                <a:cubicBezTo>
                  <a:pt x="909691" y="61622"/>
                  <a:pt x="910415" y="56464"/>
                  <a:pt x="911018" y="51397"/>
                </a:cubicBezTo>
                <a:cubicBezTo>
                  <a:pt x="911622" y="46329"/>
                  <a:pt x="912165" y="41503"/>
                  <a:pt x="912647" y="36919"/>
                </a:cubicBezTo>
                <a:cubicBezTo>
                  <a:pt x="913733" y="26181"/>
                  <a:pt x="914578" y="15624"/>
                  <a:pt x="915181" y="5248"/>
                </a:cubicBezTo>
                <a:close/>
                <a:moveTo>
                  <a:pt x="862155" y="4524"/>
                </a:moveTo>
                <a:cubicBezTo>
                  <a:pt x="864447" y="4645"/>
                  <a:pt x="866800" y="4826"/>
                  <a:pt x="869213" y="5067"/>
                </a:cubicBezTo>
                <a:cubicBezTo>
                  <a:pt x="873677" y="5429"/>
                  <a:pt x="878443" y="6092"/>
                  <a:pt x="883510" y="7058"/>
                </a:cubicBezTo>
                <a:lnTo>
                  <a:pt x="883510" y="8325"/>
                </a:lnTo>
                <a:lnTo>
                  <a:pt x="879167" y="9410"/>
                </a:lnTo>
                <a:lnTo>
                  <a:pt x="879167" y="39995"/>
                </a:lnTo>
                <a:lnTo>
                  <a:pt x="880072" y="39995"/>
                </a:lnTo>
                <a:cubicBezTo>
                  <a:pt x="881640" y="36496"/>
                  <a:pt x="883058" y="32877"/>
                  <a:pt x="884325" y="29137"/>
                </a:cubicBezTo>
                <a:cubicBezTo>
                  <a:pt x="885591" y="25396"/>
                  <a:pt x="886707" y="21958"/>
                  <a:pt x="887673" y="18821"/>
                </a:cubicBezTo>
                <a:cubicBezTo>
                  <a:pt x="888759" y="15202"/>
                  <a:pt x="889784" y="11642"/>
                  <a:pt x="890749" y="8144"/>
                </a:cubicBezTo>
                <a:cubicBezTo>
                  <a:pt x="893042" y="8747"/>
                  <a:pt x="895274" y="9350"/>
                  <a:pt x="897445" y="9953"/>
                </a:cubicBezTo>
                <a:cubicBezTo>
                  <a:pt x="899376" y="10557"/>
                  <a:pt x="901487" y="11250"/>
                  <a:pt x="903779" y="12034"/>
                </a:cubicBezTo>
                <a:cubicBezTo>
                  <a:pt x="906072" y="12819"/>
                  <a:pt x="908304" y="13754"/>
                  <a:pt x="910475" y="14840"/>
                </a:cubicBezTo>
                <a:lnTo>
                  <a:pt x="910114" y="15925"/>
                </a:lnTo>
                <a:lnTo>
                  <a:pt x="905770" y="16287"/>
                </a:lnTo>
                <a:cubicBezTo>
                  <a:pt x="903719" y="20269"/>
                  <a:pt x="900733" y="24371"/>
                  <a:pt x="896812" y="28594"/>
                </a:cubicBezTo>
                <a:cubicBezTo>
                  <a:pt x="892891" y="32816"/>
                  <a:pt x="888095" y="36617"/>
                  <a:pt x="882424" y="39995"/>
                </a:cubicBezTo>
                <a:lnTo>
                  <a:pt x="893826" y="39995"/>
                </a:lnTo>
                <a:cubicBezTo>
                  <a:pt x="894791" y="39995"/>
                  <a:pt x="895817" y="39332"/>
                  <a:pt x="896902" y="38004"/>
                </a:cubicBezTo>
                <a:cubicBezTo>
                  <a:pt x="897385" y="37522"/>
                  <a:pt x="897928" y="36858"/>
                  <a:pt x="898531" y="36014"/>
                </a:cubicBezTo>
                <a:cubicBezTo>
                  <a:pt x="900100" y="36617"/>
                  <a:pt x="901547" y="37220"/>
                  <a:pt x="902875" y="37823"/>
                </a:cubicBezTo>
                <a:cubicBezTo>
                  <a:pt x="905408" y="39030"/>
                  <a:pt x="907580" y="40116"/>
                  <a:pt x="909390" y="41081"/>
                </a:cubicBezTo>
                <a:lnTo>
                  <a:pt x="909390" y="41805"/>
                </a:lnTo>
                <a:lnTo>
                  <a:pt x="879167" y="41805"/>
                </a:lnTo>
                <a:lnTo>
                  <a:pt x="879167" y="44339"/>
                </a:lnTo>
                <a:cubicBezTo>
                  <a:pt x="879770" y="44700"/>
                  <a:pt x="881218" y="45545"/>
                  <a:pt x="883510" y="46872"/>
                </a:cubicBezTo>
                <a:cubicBezTo>
                  <a:pt x="885803" y="48199"/>
                  <a:pt x="888366" y="49888"/>
                  <a:pt x="891202" y="51939"/>
                </a:cubicBezTo>
                <a:cubicBezTo>
                  <a:pt x="894037" y="53991"/>
                  <a:pt x="896902" y="56373"/>
                  <a:pt x="899798" y="59088"/>
                </a:cubicBezTo>
                <a:cubicBezTo>
                  <a:pt x="902694" y="61803"/>
                  <a:pt x="905046" y="64668"/>
                  <a:pt x="906856" y="67684"/>
                </a:cubicBezTo>
                <a:cubicBezTo>
                  <a:pt x="905891" y="69615"/>
                  <a:pt x="904745" y="71545"/>
                  <a:pt x="903417" y="73475"/>
                </a:cubicBezTo>
                <a:cubicBezTo>
                  <a:pt x="902211" y="75165"/>
                  <a:pt x="900763" y="76884"/>
                  <a:pt x="899074" y="78633"/>
                </a:cubicBezTo>
                <a:cubicBezTo>
                  <a:pt x="897385" y="80383"/>
                  <a:pt x="895455" y="81921"/>
                  <a:pt x="893283" y="83248"/>
                </a:cubicBezTo>
                <a:cubicBezTo>
                  <a:pt x="890629" y="75768"/>
                  <a:pt x="887974" y="68861"/>
                  <a:pt x="885320" y="62527"/>
                </a:cubicBezTo>
                <a:cubicBezTo>
                  <a:pt x="882666" y="56192"/>
                  <a:pt x="880615" y="51397"/>
                  <a:pt x="879167" y="48139"/>
                </a:cubicBezTo>
                <a:lnTo>
                  <a:pt x="879167" y="80172"/>
                </a:lnTo>
                <a:cubicBezTo>
                  <a:pt x="876151" y="80654"/>
                  <a:pt x="873496" y="81016"/>
                  <a:pt x="871204" y="81257"/>
                </a:cubicBezTo>
                <a:cubicBezTo>
                  <a:pt x="869153" y="81499"/>
                  <a:pt x="867222" y="81619"/>
                  <a:pt x="865413" y="81619"/>
                </a:cubicBezTo>
                <a:cubicBezTo>
                  <a:pt x="863603" y="81619"/>
                  <a:pt x="862517" y="81438"/>
                  <a:pt x="862155" y="81076"/>
                </a:cubicBezTo>
                <a:lnTo>
                  <a:pt x="862155" y="63160"/>
                </a:lnTo>
                <a:cubicBezTo>
                  <a:pt x="858415" y="68951"/>
                  <a:pt x="853830" y="74350"/>
                  <a:pt x="848401" y="79357"/>
                </a:cubicBezTo>
                <a:cubicBezTo>
                  <a:pt x="842972" y="84364"/>
                  <a:pt x="837000" y="88798"/>
                  <a:pt x="830485" y="92659"/>
                </a:cubicBezTo>
                <a:lnTo>
                  <a:pt x="829761" y="92478"/>
                </a:lnTo>
                <a:cubicBezTo>
                  <a:pt x="833259" y="86807"/>
                  <a:pt x="836366" y="81107"/>
                  <a:pt x="839081" y="75376"/>
                </a:cubicBezTo>
                <a:cubicBezTo>
                  <a:pt x="841795" y="69645"/>
                  <a:pt x="844118" y="64427"/>
                  <a:pt x="846048" y="59721"/>
                </a:cubicBezTo>
                <a:cubicBezTo>
                  <a:pt x="848220" y="54172"/>
                  <a:pt x="850150" y="48863"/>
                  <a:pt x="851840" y="43796"/>
                </a:cubicBezTo>
                <a:cubicBezTo>
                  <a:pt x="852684" y="44037"/>
                  <a:pt x="853649" y="44278"/>
                  <a:pt x="854735" y="44519"/>
                </a:cubicBezTo>
                <a:cubicBezTo>
                  <a:pt x="855700" y="44761"/>
                  <a:pt x="856816" y="45002"/>
                  <a:pt x="858083" y="45243"/>
                </a:cubicBezTo>
                <a:cubicBezTo>
                  <a:pt x="859350" y="45485"/>
                  <a:pt x="860707" y="45786"/>
                  <a:pt x="862155" y="46148"/>
                </a:cubicBezTo>
                <a:lnTo>
                  <a:pt x="862155" y="41805"/>
                </a:lnTo>
                <a:lnTo>
                  <a:pt x="829580" y="41805"/>
                </a:lnTo>
                <a:lnTo>
                  <a:pt x="829037" y="39995"/>
                </a:lnTo>
                <a:lnTo>
                  <a:pt x="847858" y="39995"/>
                </a:lnTo>
                <a:cubicBezTo>
                  <a:pt x="846531" y="35772"/>
                  <a:pt x="845204" y="31881"/>
                  <a:pt x="843877" y="28322"/>
                </a:cubicBezTo>
                <a:cubicBezTo>
                  <a:pt x="842550" y="24763"/>
                  <a:pt x="841403" y="21656"/>
                  <a:pt x="840438" y="19002"/>
                </a:cubicBezTo>
                <a:cubicBezTo>
                  <a:pt x="839111" y="15865"/>
                  <a:pt x="837965" y="13030"/>
                  <a:pt x="837000" y="10496"/>
                </a:cubicBezTo>
                <a:lnTo>
                  <a:pt x="837905" y="10134"/>
                </a:lnTo>
                <a:cubicBezTo>
                  <a:pt x="840800" y="11341"/>
                  <a:pt x="843696" y="12789"/>
                  <a:pt x="846591" y="14478"/>
                </a:cubicBezTo>
                <a:cubicBezTo>
                  <a:pt x="849004" y="15925"/>
                  <a:pt x="851508" y="17705"/>
                  <a:pt x="854102" y="19816"/>
                </a:cubicBezTo>
                <a:cubicBezTo>
                  <a:pt x="856696" y="21928"/>
                  <a:pt x="858958" y="24311"/>
                  <a:pt x="860888" y="26965"/>
                </a:cubicBezTo>
                <a:cubicBezTo>
                  <a:pt x="860164" y="28533"/>
                  <a:pt x="859260" y="30041"/>
                  <a:pt x="858174" y="31489"/>
                </a:cubicBezTo>
                <a:cubicBezTo>
                  <a:pt x="857208" y="32816"/>
                  <a:pt x="856062" y="34234"/>
                  <a:pt x="854735" y="35742"/>
                </a:cubicBezTo>
                <a:cubicBezTo>
                  <a:pt x="853408" y="37250"/>
                  <a:pt x="851840" y="38668"/>
                  <a:pt x="850030" y="39995"/>
                </a:cubicBezTo>
                <a:lnTo>
                  <a:pt x="862155" y="39995"/>
                </a:lnTo>
                <a:close/>
                <a:moveTo>
                  <a:pt x="61350" y="4162"/>
                </a:moveTo>
                <a:lnTo>
                  <a:pt x="61893" y="4162"/>
                </a:lnTo>
                <a:cubicBezTo>
                  <a:pt x="62014" y="5127"/>
                  <a:pt x="62135" y="6213"/>
                  <a:pt x="62255" y="7420"/>
                </a:cubicBezTo>
                <a:cubicBezTo>
                  <a:pt x="62376" y="8385"/>
                  <a:pt x="62497" y="9561"/>
                  <a:pt x="62617" y="10949"/>
                </a:cubicBezTo>
                <a:cubicBezTo>
                  <a:pt x="62738" y="12336"/>
                  <a:pt x="62859" y="13874"/>
                  <a:pt x="62979" y="15563"/>
                </a:cubicBezTo>
                <a:lnTo>
                  <a:pt x="120167" y="15563"/>
                </a:lnTo>
                <a:cubicBezTo>
                  <a:pt x="120891" y="15322"/>
                  <a:pt x="121615" y="14659"/>
                  <a:pt x="122339" y="13573"/>
                </a:cubicBezTo>
                <a:cubicBezTo>
                  <a:pt x="122701" y="13090"/>
                  <a:pt x="123063" y="12547"/>
                  <a:pt x="123425" y="11944"/>
                </a:cubicBezTo>
                <a:cubicBezTo>
                  <a:pt x="125717" y="12547"/>
                  <a:pt x="128130" y="13211"/>
                  <a:pt x="130664" y="13935"/>
                </a:cubicBezTo>
                <a:cubicBezTo>
                  <a:pt x="132715" y="14659"/>
                  <a:pt x="135068" y="15533"/>
                  <a:pt x="137722" y="16559"/>
                </a:cubicBezTo>
                <a:cubicBezTo>
                  <a:pt x="140376" y="17584"/>
                  <a:pt x="142910" y="18821"/>
                  <a:pt x="145323" y="20269"/>
                </a:cubicBezTo>
                <a:lnTo>
                  <a:pt x="144961" y="20812"/>
                </a:lnTo>
                <a:cubicBezTo>
                  <a:pt x="144358" y="20812"/>
                  <a:pt x="143815" y="20932"/>
                  <a:pt x="143332" y="21174"/>
                </a:cubicBezTo>
                <a:cubicBezTo>
                  <a:pt x="142488" y="21536"/>
                  <a:pt x="141643" y="22018"/>
                  <a:pt x="140798" y="22622"/>
                </a:cubicBezTo>
                <a:cubicBezTo>
                  <a:pt x="139471" y="24311"/>
                  <a:pt x="137933" y="26000"/>
                  <a:pt x="136184" y="27689"/>
                </a:cubicBezTo>
                <a:cubicBezTo>
                  <a:pt x="134434" y="29378"/>
                  <a:pt x="132594" y="31007"/>
                  <a:pt x="130664" y="32575"/>
                </a:cubicBezTo>
                <a:cubicBezTo>
                  <a:pt x="128733" y="34144"/>
                  <a:pt x="126803" y="35591"/>
                  <a:pt x="124873" y="36919"/>
                </a:cubicBezTo>
                <a:cubicBezTo>
                  <a:pt x="122942" y="38246"/>
                  <a:pt x="121072" y="39332"/>
                  <a:pt x="119262" y="40176"/>
                </a:cubicBezTo>
                <a:cubicBezTo>
                  <a:pt x="122399" y="41986"/>
                  <a:pt x="125476" y="44067"/>
                  <a:pt x="128492" y="46420"/>
                </a:cubicBezTo>
                <a:cubicBezTo>
                  <a:pt x="131508" y="48772"/>
                  <a:pt x="134102" y="51336"/>
                  <a:pt x="136274" y="54111"/>
                </a:cubicBezTo>
                <a:cubicBezTo>
                  <a:pt x="134947" y="56404"/>
                  <a:pt x="133620" y="58636"/>
                  <a:pt x="132293" y="60807"/>
                </a:cubicBezTo>
                <a:cubicBezTo>
                  <a:pt x="130965" y="62617"/>
                  <a:pt x="129518" y="64487"/>
                  <a:pt x="127949" y="66417"/>
                </a:cubicBezTo>
                <a:cubicBezTo>
                  <a:pt x="126381" y="68348"/>
                  <a:pt x="124571" y="69977"/>
                  <a:pt x="122520" y="71304"/>
                </a:cubicBezTo>
                <a:cubicBezTo>
                  <a:pt x="120228" y="66478"/>
                  <a:pt x="117784" y="61712"/>
                  <a:pt x="115191" y="57007"/>
                </a:cubicBezTo>
                <a:cubicBezTo>
                  <a:pt x="112597" y="52301"/>
                  <a:pt x="110153" y="48079"/>
                  <a:pt x="107861" y="44339"/>
                </a:cubicBezTo>
                <a:cubicBezTo>
                  <a:pt x="105207" y="39995"/>
                  <a:pt x="102613" y="35833"/>
                  <a:pt x="100079" y="31851"/>
                </a:cubicBezTo>
                <a:lnTo>
                  <a:pt x="100622" y="31489"/>
                </a:lnTo>
                <a:cubicBezTo>
                  <a:pt x="102190" y="32093"/>
                  <a:pt x="103880" y="32756"/>
                  <a:pt x="105689" y="33480"/>
                </a:cubicBezTo>
                <a:cubicBezTo>
                  <a:pt x="107258" y="34083"/>
                  <a:pt x="109067" y="34868"/>
                  <a:pt x="111119" y="35833"/>
                </a:cubicBezTo>
                <a:cubicBezTo>
                  <a:pt x="113170" y="36798"/>
                  <a:pt x="115341" y="37944"/>
                  <a:pt x="117634" y="39271"/>
                </a:cubicBezTo>
                <a:cubicBezTo>
                  <a:pt x="118116" y="37220"/>
                  <a:pt x="118569" y="35048"/>
                  <a:pt x="118991" y="32756"/>
                </a:cubicBezTo>
                <a:cubicBezTo>
                  <a:pt x="119413" y="30464"/>
                  <a:pt x="119805" y="28292"/>
                  <a:pt x="120167" y="26241"/>
                </a:cubicBezTo>
                <a:cubicBezTo>
                  <a:pt x="120529" y="24190"/>
                  <a:pt x="120861" y="22380"/>
                  <a:pt x="121163" y="20812"/>
                </a:cubicBezTo>
                <a:cubicBezTo>
                  <a:pt x="121464" y="19243"/>
                  <a:pt x="121615" y="18097"/>
                  <a:pt x="121615" y="17373"/>
                </a:cubicBezTo>
                <a:lnTo>
                  <a:pt x="63160" y="17373"/>
                </a:lnTo>
                <a:cubicBezTo>
                  <a:pt x="63402" y="21958"/>
                  <a:pt x="63371" y="26844"/>
                  <a:pt x="63070" y="32032"/>
                </a:cubicBezTo>
                <a:cubicBezTo>
                  <a:pt x="62768" y="37220"/>
                  <a:pt x="61833" y="41745"/>
                  <a:pt x="60265" y="45605"/>
                </a:cubicBezTo>
                <a:cubicBezTo>
                  <a:pt x="58093" y="44640"/>
                  <a:pt x="55982" y="43494"/>
                  <a:pt x="53931" y="42167"/>
                </a:cubicBezTo>
                <a:cubicBezTo>
                  <a:pt x="52241" y="41081"/>
                  <a:pt x="50432" y="39814"/>
                  <a:pt x="48501" y="38366"/>
                </a:cubicBezTo>
                <a:cubicBezTo>
                  <a:pt x="46571" y="36919"/>
                  <a:pt x="44942" y="35229"/>
                  <a:pt x="43615" y="33299"/>
                </a:cubicBezTo>
                <a:cubicBezTo>
                  <a:pt x="46390" y="30283"/>
                  <a:pt x="48833" y="27086"/>
                  <a:pt x="50944" y="23707"/>
                </a:cubicBezTo>
                <a:cubicBezTo>
                  <a:pt x="53056" y="20329"/>
                  <a:pt x="54896" y="17192"/>
                  <a:pt x="56464" y="14297"/>
                </a:cubicBezTo>
                <a:cubicBezTo>
                  <a:pt x="58274" y="10918"/>
                  <a:pt x="59903" y="7540"/>
                  <a:pt x="61350" y="4162"/>
                </a:cubicBezTo>
                <a:close/>
                <a:moveTo>
                  <a:pt x="2192779" y="2714"/>
                </a:moveTo>
                <a:cubicBezTo>
                  <a:pt x="2195674" y="2835"/>
                  <a:pt x="2198630" y="3016"/>
                  <a:pt x="2201647" y="3257"/>
                </a:cubicBezTo>
                <a:cubicBezTo>
                  <a:pt x="2204180" y="3499"/>
                  <a:pt x="2206865" y="3770"/>
                  <a:pt x="2209700" y="4072"/>
                </a:cubicBezTo>
                <a:cubicBezTo>
                  <a:pt x="2212535" y="4373"/>
                  <a:pt x="2215159" y="4765"/>
                  <a:pt x="2217572" y="5248"/>
                </a:cubicBezTo>
                <a:lnTo>
                  <a:pt x="2217572" y="6515"/>
                </a:lnTo>
                <a:lnTo>
                  <a:pt x="2213229" y="7601"/>
                </a:lnTo>
                <a:lnTo>
                  <a:pt x="2213229" y="33480"/>
                </a:lnTo>
                <a:lnTo>
                  <a:pt x="2246347" y="33480"/>
                </a:lnTo>
                <a:cubicBezTo>
                  <a:pt x="2247312" y="33480"/>
                  <a:pt x="2248338" y="32816"/>
                  <a:pt x="2249424" y="31489"/>
                </a:cubicBezTo>
                <a:cubicBezTo>
                  <a:pt x="2249906" y="31007"/>
                  <a:pt x="2250449" y="30343"/>
                  <a:pt x="2251053" y="29499"/>
                </a:cubicBezTo>
                <a:cubicBezTo>
                  <a:pt x="2252621" y="30102"/>
                  <a:pt x="2254069" y="30705"/>
                  <a:pt x="2255396" y="31308"/>
                </a:cubicBezTo>
                <a:cubicBezTo>
                  <a:pt x="2257930" y="32515"/>
                  <a:pt x="2260101" y="33601"/>
                  <a:pt x="2261911" y="34566"/>
                </a:cubicBezTo>
                <a:lnTo>
                  <a:pt x="2261911" y="35290"/>
                </a:lnTo>
                <a:lnTo>
                  <a:pt x="2213229" y="35290"/>
                </a:lnTo>
                <a:lnTo>
                  <a:pt x="2213229" y="78543"/>
                </a:lnTo>
                <a:lnTo>
                  <a:pt x="2257025" y="78543"/>
                </a:lnTo>
                <a:cubicBezTo>
                  <a:pt x="2257990" y="78543"/>
                  <a:pt x="2259015" y="77879"/>
                  <a:pt x="2260101" y="76552"/>
                </a:cubicBezTo>
                <a:cubicBezTo>
                  <a:pt x="2260584" y="76069"/>
                  <a:pt x="2261127" y="75406"/>
                  <a:pt x="2261730" y="74561"/>
                </a:cubicBezTo>
                <a:cubicBezTo>
                  <a:pt x="2263299" y="75165"/>
                  <a:pt x="2264746" y="75768"/>
                  <a:pt x="2266073" y="76371"/>
                </a:cubicBezTo>
                <a:cubicBezTo>
                  <a:pt x="2268607" y="77578"/>
                  <a:pt x="2270779" y="78663"/>
                  <a:pt x="2272589" y="79629"/>
                </a:cubicBezTo>
                <a:lnTo>
                  <a:pt x="2272589" y="80353"/>
                </a:lnTo>
                <a:lnTo>
                  <a:pt x="2218839" y="80353"/>
                </a:lnTo>
                <a:cubicBezTo>
                  <a:pt x="2226078" y="93262"/>
                  <a:pt x="2234101" y="104151"/>
                  <a:pt x="2242909" y="113019"/>
                </a:cubicBezTo>
                <a:cubicBezTo>
                  <a:pt x="2251716" y="121886"/>
                  <a:pt x="2261730" y="129457"/>
                  <a:pt x="2272951" y="135731"/>
                </a:cubicBezTo>
                <a:lnTo>
                  <a:pt x="2272951" y="136093"/>
                </a:lnTo>
                <a:cubicBezTo>
                  <a:pt x="2272227" y="137299"/>
                  <a:pt x="2271503" y="138566"/>
                  <a:pt x="2270779" y="139893"/>
                </a:cubicBezTo>
                <a:cubicBezTo>
                  <a:pt x="2270175" y="141100"/>
                  <a:pt x="2269392" y="142517"/>
                  <a:pt x="2268426" y="144146"/>
                </a:cubicBezTo>
                <a:cubicBezTo>
                  <a:pt x="2267461" y="145775"/>
                  <a:pt x="2266496" y="147615"/>
                  <a:pt x="2265531" y="149666"/>
                </a:cubicBezTo>
                <a:cubicBezTo>
                  <a:pt x="2264324" y="152079"/>
                  <a:pt x="2262876" y="153255"/>
                  <a:pt x="2261187" y="153195"/>
                </a:cubicBezTo>
                <a:cubicBezTo>
                  <a:pt x="2259498" y="153135"/>
                  <a:pt x="2257749" y="152562"/>
                  <a:pt x="2255939" y="151476"/>
                </a:cubicBezTo>
                <a:cubicBezTo>
                  <a:pt x="2251596" y="148942"/>
                  <a:pt x="2247675" y="145805"/>
                  <a:pt x="2244176" y="142065"/>
                </a:cubicBezTo>
                <a:cubicBezTo>
                  <a:pt x="2240677" y="138325"/>
                  <a:pt x="2237570" y="134283"/>
                  <a:pt x="2234855" y="129940"/>
                </a:cubicBezTo>
                <a:cubicBezTo>
                  <a:pt x="2232141" y="125596"/>
                  <a:pt x="2229758" y="121102"/>
                  <a:pt x="2227707" y="116457"/>
                </a:cubicBezTo>
                <a:cubicBezTo>
                  <a:pt x="2225656" y="111812"/>
                  <a:pt x="2223907" y="107258"/>
                  <a:pt x="2222459" y="102793"/>
                </a:cubicBezTo>
                <a:cubicBezTo>
                  <a:pt x="2221011" y="98329"/>
                  <a:pt x="2219804" y="94167"/>
                  <a:pt x="2218839" y="90306"/>
                </a:cubicBezTo>
                <a:cubicBezTo>
                  <a:pt x="2217874" y="86445"/>
                  <a:pt x="2217150" y="83127"/>
                  <a:pt x="2216667" y="80353"/>
                </a:cubicBezTo>
                <a:lnTo>
                  <a:pt x="2213229" y="80353"/>
                </a:lnTo>
                <a:lnTo>
                  <a:pt x="2213229" y="172288"/>
                </a:lnTo>
                <a:cubicBezTo>
                  <a:pt x="2209609" y="172770"/>
                  <a:pt x="2206352" y="173193"/>
                  <a:pt x="2203456" y="173555"/>
                </a:cubicBezTo>
                <a:cubicBezTo>
                  <a:pt x="2201043" y="173796"/>
                  <a:pt x="2198751" y="173947"/>
                  <a:pt x="2196579" y="174007"/>
                </a:cubicBezTo>
                <a:cubicBezTo>
                  <a:pt x="2194407" y="174067"/>
                  <a:pt x="2193141" y="173917"/>
                  <a:pt x="2192779" y="173555"/>
                </a:cubicBezTo>
                <a:lnTo>
                  <a:pt x="2192779" y="106413"/>
                </a:lnTo>
                <a:cubicBezTo>
                  <a:pt x="2189400" y="111722"/>
                  <a:pt x="2185419" y="116970"/>
                  <a:pt x="2180834" y="122158"/>
                </a:cubicBezTo>
                <a:cubicBezTo>
                  <a:pt x="2176250" y="127346"/>
                  <a:pt x="2171333" y="132262"/>
                  <a:pt x="2166085" y="136907"/>
                </a:cubicBezTo>
                <a:cubicBezTo>
                  <a:pt x="2160837" y="141552"/>
                  <a:pt x="2155317" y="145835"/>
                  <a:pt x="2149526" y="149756"/>
                </a:cubicBezTo>
                <a:cubicBezTo>
                  <a:pt x="2143735" y="153678"/>
                  <a:pt x="2137943" y="156965"/>
                  <a:pt x="2132152" y="159620"/>
                </a:cubicBezTo>
                <a:lnTo>
                  <a:pt x="2131428" y="159439"/>
                </a:lnTo>
                <a:cubicBezTo>
                  <a:pt x="2140115" y="150390"/>
                  <a:pt x="2147535" y="141401"/>
                  <a:pt x="2153688" y="132473"/>
                </a:cubicBezTo>
                <a:cubicBezTo>
                  <a:pt x="2159841" y="123545"/>
                  <a:pt x="2164909" y="115522"/>
                  <a:pt x="2168890" y="108404"/>
                </a:cubicBezTo>
                <a:cubicBezTo>
                  <a:pt x="2173595" y="100079"/>
                  <a:pt x="2177456" y="92176"/>
                  <a:pt x="2180472" y="84696"/>
                </a:cubicBezTo>
                <a:cubicBezTo>
                  <a:pt x="2181558" y="84937"/>
                  <a:pt x="2182765" y="85239"/>
                  <a:pt x="2184092" y="85601"/>
                </a:cubicBezTo>
                <a:cubicBezTo>
                  <a:pt x="2185178" y="85842"/>
                  <a:pt x="2186475" y="86174"/>
                  <a:pt x="2187983" y="86596"/>
                </a:cubicBezTo>
                <a:cubicBezTo>
                  <a:pt x="2189491" y="87018"/>
                  <a:pt x="2191090" y="87471"/>
                  <a:pt x="2192779" y="87953"/>
                </a:cubicBezTo>
                <a:lnTo>
                  <a:pt x="2192779" y="80353"/>
                </a:lnTo>
                <a:lnTo>
                  <a:pt x="2133600" y="80353"/>
                </a:lnTo>
                <a:lnTo>
                  <a:pt x="2133057" y="78543"/>
                </a:lnTo>
                <a:lnTo>
                  <a:pt x="2192779" y="78543"/>
                </a:lnTo>
                <a:lnTo>
                  <a:pt x="2192779" y="35290"/>
                </a:lnTo>
                <a:lnTo>
                  <a:pt x="2147354" y="35290"/>
                </a:lnTo>
                <a:lnTo>
                  <a:pt x="2146811" y="33480"/>
                </a:lnTo>
                <a:lnTo>
                  <a:pt x="2192779" y="33480"/>
                </a:lnTo>
                <a:close/>
                <a:moveTo>
                  <a:pt x="2345903" y="2533"/>
                </a:moveTo>
                <a:cubicBezTo>
                  <a:pt x="2348798" y="2654"/>
                  <a:pt x="2351694" y="2835"/>
                  <a:pt x="2354590" y="3076"/>
                </a:cubicBezTo>
                <a:cubicBezTo>
                  <a:pt x="2357002" y="3318"/>
                  <a:pt x="2359626" y="3589"/>
                  <a:pt x="2362462" y="3891"/>
                </a:cubicBezTo>
                <a:cubicBezTo>
                  <a:pt x="2365297" y="4192"/>
                  <a:pt x="2367921" y="4584"/>
                  <a:pt x="2370334" y="5067"/>
                </a:cubicBezTo>
                <a:lnTo>
                  <a:pt x="2370334" y="6334"/>
                </a:lnTo>
                <a:lnTo>
                  <a:pt x="2365991" y="7420"/>
                </a:lnTo>
                <a:lnTo>
                  <a:pt x="2365991" y="23707"/>
                </a:lnTo>
                <a:lnTo>
                  <a:pt x="2400738" y="23707"/>
                </a:lnTo>
                <a:cubicBezTo>
                  <a:pt x="2401703" y="23707"/>
                  <a:pt x="2402729" y="23044"/>
                  <a:pt x="2403815" y="21717"/>
                </a:cubicBezTo>
                <a:cubicBezTo>
                  <a:pt x="2404297" y="21234"/>
                  <a:pt x="2404840" y="20570"/>
                  <a:pt x="2405443" y="19726"/>
                </a:cubicBezTo>
                <a:cubicBezTo>
                  <a:pt x="2407012" y="20329"/>
                  <a:pt x="2408459" y="20932"/>
                  <a:pt x="2409787" y="21536"/>
                </a:cubicBezTo>
                <a:cubicBezTo>
                  <a:pt x="2412320" y="22742"/>
                  <a:pt x="2414492" y="23828"/>
                  <a:pt x="2416302" y="24793"/>
                </a:cubicBezTo>
                <a:lnTo>
                  <a:pt x="2416302" y="25517"/>
                </a:lnTo>
                <a:lnTo>
                  <a:pt x="2365991" y="25517"/>
                </a:lnTo>
                <a:lnTo>
                  <a:pt x="2365991" y="83429"/>
                </a:lnTo>
                <a:lnTo>
                  <a:pt x="2369067" y="83429"/>
                </a:lnTo>
                <a:cubicBezTo>
                  <a:pt x="2371480" y="78121"/>
                  <a:pt x="2373833" y="72661"/>
                  <a:pt x="2376125" y="67051"/>
                </a:cubicBezTo>
                <a:cubicBezTo>
                  <a:pt x="2378418" y="61441"/>
                  <a:pt x="2380409" y="56283"/>
                  <a:pt x="2382098" y="51578"/>
                </a:cubicBezTo>
                <a:cubicBezTo>
                  <a:pt x="2384149" y="46028"/>
                  <a:pt x="2386079" y="40659"/>
                  <a:pt x="2387889" y="35471"/>
                </a:cubicBezTo>
                <a:cubicBezTo>
                  <a:pt x="2391267" y="36315"/>
                  <a:pt x="2394525" y="37220"/>
                  <a:pt x="2397661" y="38185"/>
                </a:cubicBezTo>
                <a:cubicBezTo>
                  <a:pt x="2400436" y="39030"/>
                  <a:pt x="2403332" y="39935"/>
                  <a:pt x="2406348" y="40900"/>
                </a:cubicBezTo>
                <a:cubicBezTo>
                  <a:pt x="2409364" y="41865"/>
                  <a:pt x="2412079" y="42891"/>
                  <a:pt x="2414492" y="43977"/>
                </a:cubicBezTo>
                <a:lnTo>
                  <a:pt x="2413949" y="45062"/>
                </a:lnTo>
                <a:lnTo>
                  <a:pt x="2409606" y="45424"/>
                </a:lnTo>
                <a:cubicBezTo>
                  <a:pt x="2406710" y="49888"/>
                  <a:pt x="2403453" y="54141"/>
                  <a:pt x="2399833" y="58183"/>
                </a:cubicBezTo>
                <a:cubicBezTo>
                  <a:pt x="2396214" y="62225"/>
                  <a:pt x="2392624" y="65905"/>
                  <a:pt x="2389065" y="69223"/>
                </a:cubicBezTo>
                <a:cubicBezTo>
                  <a:pt x="2385506" y="72540"/>
                  <a:pt x="2382188" y="75436"/>
                  <a:pt x="2379112" y="77909"/>
                </a:cubicBezTo>
                <a:cubicBezTo>
                  <a:pt x="2376035" y="80383"/>
                  <a:pt x="2373592" y="82223"/>
                  <a:pt x="2371782" y="83429"/>
                </a:cubicBezTo>
                <a:lnTo>
                  <a:pt x="2409787" y="83429"/>
                </a:lnTo>
                <a:cubicBezTo>
                  <a:pt x="2410752" y="83429"/>
                  <a:pt x="2411778" y="82766"/>
                  <a:pt x="2412863" y="81438"/>
                </a:cubicBezTo>
                <a:cubicBezTo>
                  <a:pt x="2413346" y="80956"/>
                  <a:pt x="2413889" y="80292"/>
                  <a:pt x="2414492" y="79448"/>
                </a:cubicBezTo>
                <a:cubicBezTo>
                  <a:pt x="2416060" y="80051"/>
                  <a:pt x="2417508" y="80654"/>
                  <a:pt x="2418836" y="81257"/>
                </a:cubicBezTo>
                <a:cubicBezTo>
                  <a:pt x="2421369" y="82464"/>
                  <a:pt x="2423541" y="83550"/>
                  <a:pt x="2425351" y="84515"/>
                </a:cubicBezTo>
                <a:lnTo>
                  <a:pt x="2425351" y="85239"/>
                </a:lnTo>
                <a:lnTo>
                  <a:pt x="2371782" y="85239"/>
                </a:lnTo>
                <a:cubicBezTo>
                  <a:pt x="2375160" y="91995"/>
                  <a:pt x="2378840" y="97847"/>
                  <a:pt x="2382822" y="102793"/>
                </a:cubicBezTo>
                <a:cubicBezTo>
                  <a:pt x="2386803" y="107740"/>
                  <a:pt x="2391086" y="112204"/>
                  <a:pt x="2395671" y="116186"/>
                </a:cubicBezTo>
                <a:cubicBezTo>
                  <a:pt x="2400255" y="120167"/>
                  <a:pt x="2405202" y="123847"/>
                  <a:pt x="2410511" y="127225"/>
                </a:cubicBezTo>
                <a:cubicBezTo>
                  <a:pt x="2415819" y="130603"/>
                  <a:pt x="2421550" y="134042"/>
                  <a:pt x="2427703" y="137541"/>
                </a:cubicBezTo>
                <a:lnTo>
                  <a:pt x="2427703" y="137903"/>
                </a:lnTo>
                <a:cubicBezTo>
                  <a:pt x="2426979" y="139109"/>
                  <a:pt x="2426255" y="140376"/>
                  <a:pt x="2425532" y="141703"/>
                </a:cubicBezTo>
                <a:cubicBezTo>
                  <a:pt x="2424325" y="143875"/>
                  <a:pt x="2422576" y="147193"/>
                  <a:pt x="2420283" y="151657"/>
                </a:cubicBezTo>
                <a:cubicBezTo>
                  <a:pt x="2419077" y="154070"/>
                  <a:pt x="2417569" y="155397"/>
                  <a:pt x="2415759" y="155638"/>
                </a:cubicBezTo>
                <a:cubicBezTo>
                  <a:pt x="2413949" y="155879"/>
                  <a:pt x="2412079" y="155397"/>
                  <a:pt x="2410149" y="154190"/>
                </a:cubicBezTo>
                <a:cubicBezTo>
                  <a:pt x="2403754" y="150450"/>
                  <a:pt x="2398204" y="145835"/>
                  <a:pt x="2393499" y="140346"/>
                </a:cubicBezTo>
                <a:cubicBezTo>
                  <a:pt x="2388794" y="134856"/>
                  <a:pt x="2384812" y="129035"/>
                  <a:pt x="2381555" y="122882"/>
                </a:cubicBezTo>
                <a:cubicBezTo>
                  <a:pt x="2378297" y="116729"/>
                  <a:pt x="2375703" y="110394"/>
                  <a:pt x="2373773" y="103879"/>
                </a:cubicBezTo>
                <a:cubicBezTo>
                  <a:pt x="2371842" y="97364"/>
                  <a:pt x="2370455" y="91151"/>
                  <a:pt x="2369610" y="85239"/>
                </a:cubicBezTo>
                <a:lnTo>
                  <a:pt x="2365991" y="85239"/>
                </a:lnTo>
                <a:lnTo>
                  <a:pt x="2365991" y="172288"/>
                </a:lnTo>
                <a:cubicBezTo>
                  <a:pt x="2362492" y="172770"/>
                  <a:pt x="2359295" y="173193"/>
                  <a:pt x="2356399" y="173555"/>
                </a:cubicBezTo>
                <a:cubicBezTo>
                  <a:pt x="2353986" y="173796"/>
                  <a:pt x="2351724" y="173947"/>
                  <a:pt x="2349612" y="174007"/>
                </a:cubicBezTo>
                <a:cubicBezTo>
                  <a:pt x="2347501" y="174067"/>
                  <a:pt x="2346264" y="173917"/>
                  <a:pt x="2345903" y="173555"/>
                </a:cubicBezTo>
                <a:lnTo>
                  <a:pt x="2345903" y="110032"/>
                </a:lnTo>
                <a:cubicBezTo>
                  <a:pt x="2342645" y="115341"/>
                  <a:pt x="2338694" y="120469"/>
                  <a:pt x="2334049" y="125415"/>
                </a:cubicBezTo>
                <a:cubicBezTo>
                  <a:pt x="2329404" y="130362"/>
                  <a:pt x="2324336" y="135037"/>
                  <a:pt x="2318847" y="139441"/>
                </a:cubicBezTo>
                <a:cubicBezTo>
                  <a:pt x="2313357" y="143845"/>
                  <a:pt x="2307536" y="147947"/>
                  <a:pt x="2301383" y="151747"/>
                </a:cubicBezTo>
                <a:cubicBezTo>
                  <a:pt x="2295229" y="155548"/>
                  <a:pt x="2289016" y="158956"/>
                  <a:pt x="2282742" y="161972"/>
                </a:cubicBezTo>
                <a:lnTo>
                  <a:pt x="2282018" y="161610"/>
                </a:lnTo>
                <a:cubicBezTo>
                  <a:pt x="2291067" y="152200"/>
                  <a:pt x="2298728" y="143211"/>
                  <a:pt x="2305002" y="134645"/>
                </a:cubicBezTo>
                <a:cubicBezTo>
                  <a:pt x="2311276" y="126079"/>
                  <a:pt x="2316404" y="118478"/>
                  <a:pt x="2320385" y="111842"/>
                </a:cubicBezTo>
                <a:cubicBezTo>
                  <a:pt x="2325090" y="104121"/>
                  <a:pt x="2328891" y="96821"/>
                  <a:pt x="2331787" y="89944"/>
                </a:cubicBezTo>
                <a:cubicBezTo>
                  <a:pt x="2333234" y="90186"/>
                  <a:pt x="2334682" y="90547"/>
                  <a:pt x="2336130" y="91030"/>
                </a:cubicBezTo>
                <a:cubicBezTo>
                  <a:pt x="2337457" y="91392"/>
                  <a:pt x="2338935" y="91784"/>
                  <a:pt x="2340564" y="92206"/>
                </a:cubicBezTo>
                <a:cubicBezTo>
                  <a:pt x="2342193" y="92629"/>
                  <a:pt x="2343972" y="93141"/>
                  <a:pt x="2345903" y="93745"/>
                </a:cubicBezTo>
                <a:lnTo>
                  <a:pt x="2345903" y="85239"/>
                </a:lnTo>
                <a:lnTo>
                  <a:pt x="2287991" y="85239"/>
                </a:lnTo>
                <a:lnTo>
                  <a:pt x="2287448" y="83429"/>
                </a:lnTo>
                <a:lnTo>
                  <a:pt x="2320566" y="83429"/>
                </a:lnTo>
                <a:lnTo>
                  <a:pt x="2345903" y="83429"/>
                </a:lnTo>
                <a:lnTo>
                  <a:pt x="2345903" y="25517"/>
                </a:lnTo>
                <a:lnTo>
                  <a:pt x="2295229" y="25517"/>
                </a:lnTo>
                <a:lnTo>
                  <a:pt x="2294687" y="23707"/>
                </a:lnTo>
                <a:lnTo>
                  <a:pt x="2345903" y="23707"/>
                </a:lnTo>
                <a:close/>
                <a:moveTo>
                  <a:pt x="1348768" y="2171"/>
                </a:moveTo>
                <a:cubicBezTo>
                  <a:pt x="1351785" y="2654"/>
                  <a:pt x="1354861" y="3257"/>
                  <a:pt x="1357998" y="3981"/>
                </a:cubicBezTo>
                <a:cubicBezTo>
                  <a:pt x="1360652" y="4584"/>
                  <a:pt x="1363427" y="5338"/>
                  <a:pt x="1366323" y="6243"/>
                </a:cubicBezTo>
                <a:cubicBezTo>
                  <a:pt x="1369218" y="7148"/>
                  <a:pt x="1371873" y="8144"/>
                  <a:pt x="1374286" y="9229"/>
                </a:cubicBezTo>
                <a:lnTo>
                  <a:pt x="1373924" y="10315"/>
                </a:lnTo>
                <a:lnTo>
                  <a:pt x="1369400" y="10677"/>
                </a:lnTo>
                <a:cubicBezTo>
                  <a:pt x="1367348" y="19485"/>
                  <a:pt x="1365086" y="27719"/>
                  <a:pt x="1362613" y="35380"/>
                </a:cubicBezTo>
                <a:cubicBezTo>
                  <a:pt x="1360140" y="43042"/>
                  <a:pt x="1357455" y="50250"/>
                  <a:pt x="1354560" y="57007"/>
                </a:cubicBezTo>
                <a:lnTo>
                  <a:pt x="1362341" y="58093"/>
                </a:lnTo>
                <a:lnTo>
                  <a:pt x="1362341" y="59359"/>
                </a:lnTo>
                <a:lnTo>
                  <a:pt x="1357998" y="60445"/>
                </a:lnTo>
                <a:lnTo>
                  <a:pt x="1357998" y="172288"/>
                </a:lnTo>
                <a:cubicBezTo>
                  <a:pt x="1354861" y="172770"/>
                  <a:pt x="1352026" y="173132"/>
                  <a:pt x="1349492" y="173374"/>
                </a:cubicBezTo>
                <a:cubicBezTo>
                  <a:pt x="1347321" y="173615"/>
                  <a:pt x="1345270" y="173736"/>
                  <a:pt x="1343339" y="173736"/>
                </a:cubicBezTo>
                <a:cubicBezTo>
                  <a:pt x="1341409" y="173736"/>
                  <a:pt x="1340263" y="173555"/>
                  <a:pt x="1339901" y="173193"/>
                </a:cubicBezTo>
                <a:lnTo>
                  <a:pt x="1339901" y="85963"/>
                </a:lnTo>
                <a:cubicBezTo>
                  <a:pt x="1336402" y="91754"/>
                  <a:pt x="1333144" y="96731"/>
                  <a:pt x="1330128" y="100893"/>
                </a:cubicBezTo>
                <a:cubicBezTo>
                  <a:pt x="1327112" y="105056"/>
                  <a:pt x="1324518" y="108464"/>
                  <a:pt x="1322346" y="111118"/>
                </a:cubicBezTo>
                <a:lnTo>
                  <a:pt x="1321803" y="110937"/>
                </a:lnTo>
                <a:cubicBezTo>
                  <a:pt x="1326629" y="97907"/>
                  <a:pt x="1330731" y="84967"/>
                  <a:pt x="1334109" y="72118"/>
                </a:cubicBezTo>
                <a:cubicBezTo>
                  <a:pt x="1337488" y="59269"/>
                  <a:pt x="1340263" y="47596"/>
                  <a:pt x="1342434" y="37100"/>
                </a:cubicBezTo>
                <a:cubicBezTo>
                  <a:pt x="1344968" y="25035"/>
                  <a:pt x="1347079" y="13392"/>
                  <a:pt x="1348768" y="2171"/>
                </a:cubicBezTo>
                <a:close/>
                <a:moveTo>
                  <a:pt x="2087861" y="1628"/>
                </a:moveTo>
                <a:cubicBezTo>
                  <a:pt x="2090394" y="1749"/>
                  <a:pt x="2092988" y="1930"/>
                  <a:pt x="2095643" y="2171"/>
                </a:cubicBezTo>
                <a:cubicBezTo>
                  <a:pt x="2097814" y="2413"/>
                  <a:pt x="2100167" y="2654"/>
                  <a:pt x="2102701" y="2895"/>
                </a:cubicBezTo>
                <a:cubicBezTo>
                  <a:pt x="2105234" y="3137"/>
                  <a:pt x="2107527" y="3438"/>
                  <a:pt x="2109578" y="3800"/>
                </a:cubicBezTo>
                <a:lnTo>
                  <a:pt x="2109578" y="4886"/>
                </a:lnTo>
                <a:lnTo>
                  <a:pt x="2105777" y="5791"/>
                </a:lnTo>
                <a:lnTo>
                  <a:pt x="2105777" y="151114"/>
                </a:lnTo>
                <a:cubicBezTo>
                  <a:pt x="2105777" y="153285"/>
                  <a:pt x="2105446" y="155487"/>
                  <a:pt x="2104782" y="157719"/>
                </a:cubicBezTo>
                <a:cubicBezTo>
                  <a:pt x="2104118" y="159951"/>
                  <a:pt x="2103153" y="162093"/>
                  <a:pt x="2101886" y="164144"/>
                </a:cubicBezTo>
                <a:cubicBezTo>
                  <a:pt x="2100620" y="166195"/>
                  <a:pt x="2099111" y="167975"/>
                  <a:pt x="2097362" y="169483"/>
                </a:cubicBezTo>
                <a:cubicBezTo>
                  <a:pt x="2095613" y="170991"/>
                  <a:pt x="2093652" y="172107"/>
                  <a:pt x="2091480" y="172831"/>
                </a:cubicBezTo>
                <a:cubicBezTo>
                  <a:pt x="2088585" y="173796"/>
                  <a:pt x="2086051" y="173886"/>
                  <a:pt x="2083879" y="173102"/>
                </a:cubicBezTo>
                <a:cubicBezTo>
                  <a:pt x="2081708" y="172318"/>
                  <a:pt x="2080622" y="170176"/>
                  <a:pt x="2080622" y="166678"/>
                </a:cubicBezTo>
                <a:cubicBezTo>
                  <a:pt x="2080622" y="165109"/>
                  <a:pt x="2080290" y="163782"/>
                  <a:pt x="2079627" y="162696"/>
                </a:cubicBezTo>
                <a:cubicBezTo>
                  <a:pt x="2078963" y="161610"/>
                  <a:pt x="2077726" y="160645"/>
                  <a:pt x="2075916" y="159801"/>
                </a:cubicBezTo>
                <a:cubicBezTo>
                  <a:pt x="2074951" y="159318"/>
                  <a:pt x="2073745" y="158866"/>
                  <a:pt x="2072297" y="158443"/>
                </a:cubicBezTo>
                <a:cubicBezTo>
                  <a:pt x="2070849" y="158021"/>
                  <a:pt x="2069462" y="157569"/>
                  <a:pt x="2068134" y="157086"/>
                </a:cubicBezTo>
                <a:cubicBezTo>
                  <a:pt x="2066566" y="156603"/>
                  <a:pt x="2064998" y="156121"/>
                  <a:pt x="2063429" y="155638"/>
                </a:cubicBezTo>
                <a:lnTo>
                  <a:pt x="2063248" y="154733"/>
                </a:lnTo>
                <a:lnTo>
                  <a:pt x="2079536" y="154733"/>
                </a:lnTo>
                <a:cubicBezTo>
                  <a:pt x="2083397" y="154733"/>
                  <a:pt x="2085749" y="153617"/>
                  <a:pt x="2086594" y="151385"/>
                </a:cubicBezTo>
                <a:cubicBezTo>
                  <a:pt x="2087439" y="149153"/>
                  <a:pt x="2087861" y="146529"/>
                  <a:pt x="2087861" y="143513"/>
                </a:cubicBezTo>
                <a:close/>
                <a:moveTo>
                  <a:pt x="2003346" y="1628"/>
                </a:moveTo>
                <a:cubicBezTo>
                  <a:pt x="2006362" y="2594"/>
                  <a:pt x="2009318" y="3619"/>
                  <a:pt x="2012213" y="4705"/>
                </a:cubicBezTo>
                <a:cubicBezTo>
                  <a:pt x="2014626" y="5670"/>
                  <a:pt x="2017220" y="6666"/>
                  <a:pt x="2019995" y="7691"/>
                </a:cubicBezTo>
                <a:cubicBezTo>
                  <a:pt x="2022770" y="8717"/>
                  <a:pt x="2025304" y="9772"/>
                  <a:pt x="2027596" y="10858"/>
                </a:cubicBezTo>
                <a:lnTo>
                  <a:pt x="2027234" y="11944"/>
                </a:lnTo>
                <a:lnTo>
                  <a:pt x="2023072" y="12125"/>
                </a:lnTo>
                <a:lnTo>
                  <a:pt x="2021081" y="17011"/>
                </a:lnTo>
                <a:cubicBezTo>
                  <a:pt x="2023253" y="18218"/>
                  <a:pt x="2025756" y="19666"/>
                  <a:pt x="2028592" y="21355"/>
                </a:cubicBezTo>
                <a:cubicBezTo>
                  <a:pt x="2031427" y="23044"/>
                  <a:pt x="2034322" y="24884"/>
                  <a:pt x="2037278" y="26874"/>
                </a:cubicBezTo>
                <a:cubicBezTo>
                  <a:pt x="2040234" y="28865"/>
                  <a:pt x="2043130" y="31037"/>
                  <a:pt x="2045965" y="33390"/>
                </a:cubicBezTo>
                <a:cubicBezTo>
                  <a:pt x="2048800" y="35742"/>
                  <a:pt x="2051364" y="38125"/>
                  <a:pt x="2053657" y="40538"/>
                </a:cubicBezTo>
                <a:cubicBezTo>
                  <a:pt x="2052571" y="42830"/>
                  <a:pt x="2051364" y="45062"/>
                  <a:pt x="2050037" y="47234"/>
                </a:cubicBezTo>
                <a:cubicBezTo>
                  <a:pt x="2048831" y="49165"/>
                  <a:pt x="2047443" y="51155"/>
                  <a:pt x="2045875" y="53206"/>
                </a:cubicBezTo>
                <a:cubicBezTo>
                  <a:pt x="2044306" y="55257"/>
                  <a:pt x="2042617" y="57067"/>
                  <a:pt x="2040807" y="58636"/>
                </a:cubicBezTo>
                <a:cubicBezTo>
                  <a:pt x="2036947" y="51517"/>
                  <a:pt x="2033025" y="44670"/>
                  <a:pt x="2029044" y="38095"/>
                </a:cubicBezTo>
                <a:cubicBezTo>
                  <a:pt x="2025063" y="31519"/>
                  <a:pt x="2021745" y="26120"/>
                  <a:pt x="2019090" y="21898"/>
                </a:cubicBezTo>
                <a:cubicBezTo>
                  <a:pt x="2015471" y="29861"/>
                  <a:pt x="2011339" y="37100"/>
                  <a:pt x="2006693" y="43615"/>
                </a:cubicBezTo>
                <a:cubicBezTo>
                  <a:pt x="2002049" y="50130"/>
                  <a:pt x="1997253" y="56102"/>
                  <a:pt x="1992306" y="61531"/>
                </a:cubicBezTo>
                <a:cubicBezTo>
                  <a:pt x="1994598" y="61893"/>
                  <a:pt x="1997162" y="62346"/>
                  <a:pt x="1999997" y="62888"/>
                </a:cubicBezTo>
                <a:cubicBezTo>
                  <a:pt x="2002833" y="63431"/>
                  <a:pt x="2005517" y="64004"/>
                  <a:pt x="2008051" y="64608"/>
                </a:cubicBezTo>
                <a:lnTo>
                  <a:pt x="2021624" y="64608"/>
                </a:lnTo>
                <a:cubicBezTo>
                  <a:pt x="2022589" y="64608"/>
                  <a:pt x="2023373" y="64427"/>
                  <a:pt x="2023977" y="64065"/>
                </a:cubicBezTo>
                <a:cubicBezTo>
                  <a:pt x="2024580" y="63703"/>
                  <a:pt x="2025123" y="63281"/>
                  <a:pt x="2025605" y="62798"/>
                </a:cubicBezTo>
                <a:cubicBezTo>
                  <a:pt x="2026088" y="62315"/>
                  <a:pt x="2026510" y="61712"/>
                  <a:pt x="2026872" y="60988"/>
                </a:cubicBezTo>
                <a:cubicBezTo>
                  <a:pt x="2029527" y="61350"/>
                  <a:pt x="2032060" y="61772"/>
                  <a:pt x="2034473" y="62255"/>
                </a:cubicBezTo>
                <a:cubicBezTo>
                  <a:pt x="2036524" y="62617"/>
                  <a:pt x="2038666" y="63039"/>
                  <a:pt x="2040898" y="63522"/>
                </a:cubicBezTo>
                <a:cubicBezTo>
                  <a:pt x="2043130" y="64004"/>
                  <a:pt x="2045090" y="64547"/>
                  <a:pt x="2046780" y="65151"/>
                </a:cubicBezTo>
                <a:cubicBezTo>
                  <a:pt x="2046297" y="66719"/>
                  <a:pt x="2045875" y="68167"/>
                  <a:pt x="2045513" y="69494"/>
                </a:cubicBezTo>
                <a:cubicBezTo>
                  <a:pt x="2045271" y="70701"/>
                  <a:pt x="2045030" y="71907"/>
                  <a:pt x="2044789" y="73114"/>
                </a:cubicBezTo>
                <a:cubicBezTo>
                  <a:pt x="2044547" y="74320"/>
                  <a:pt x="2044427" y="75346"/>
                  <a:pt x="2044427" y="76190"/>
                </a:cubicBezTo>
                <a:lnTo>
                  <a:pt x="2044427" y="105327"/>
                </a:lnTo>
                <a:cubicBezTo>
                  <a:pt x="2044427" y="107499"/>
                  <a:pt x="2044155" y="109791"/>
                  <a:pt x="2043612" y="112204"/>
                </a:cubicBezTo>
                <a:cubicBezTo>
                  <a:pt x="2043069" y="114617"/>
                  <a:pt x="2042225" y="116909"/>
                  <a:pt x="2041079" y="119081"/>
                </a:cubicBezTo>
                <a:cubicBezTo>
                  <a:pt x="2039933" y="121253"/>
                  <a:pt x="2038515" y="123183"/>
                  <a:pt x="2036826" y="124872"/>
                </a:cubicBezTo>
                <a:cubicBezTo>
                  <a:pt x="2035137" y="126562"/>
                  <a:pt x="2033146" y="127768"/>
                  <a:pt x="2030854" y="128492"/>
                </a:cubicBezTo>
                <a:cubicBezTo>
                  <a:pt x="2029285" y="128974"/>
                  <a:pt x="2027807" y="129246"/>
                  <a:pt x="2026420" y="129306"/>
                </a:cubicBezTo>
                <a:cubicBezTo>
                  <a:pt x="2025032" y="129367"/>
                  <a:pt x="2023826" y="129155"/>
                  <a:pt x="2022800" y="128673"/>
                </a:cubicBezTo>
                <a:cubicBezTo>
                  <a:pt x="2021775" y="128190"/>
                  <a:pt x="2020960" y="127406"/>
                  <a:pt x="2020357" y="126320"/>
                </a:cubicBezTo>
                <a:cubicBezTo>
                  <a:pt x="2019754" y="125234"/>
                  <a:pt x="2019452" y="123726"/>
                  <a:pt x="2019452" y="121796"/>
                </a:cubicBezTo>
                <a:cubicBezTo>
                  <a:pt x="2019452" y="120227"/>
                  <a:pt x="2019211" y="118810"/>
                  <a:pt x="2018728" y="117543"/>
                </a:cubicBezTo>
                <a:cubicBezTo>
                  <a:pt x="2018246" y="116276"/>
                  <a:pt x="2017160" y="115160"/>
                  <a:pt x="2015471" y="114195"/>
                </a:cubicBezTo>
                <a:cubicBezTo>
                  <a:pt x="2015109" y="114074"/>
                  <a:pt x="2014506" y="113833"/>
                  <a:pt x="2013661" y="113471"/>
                </a:cubicBezTo>
                <a:cubicBezTo>
                  <a:pt x="2012816" y="113109"/>
                  <a:pt x="2011912" y="112747"/>
                  <a:pt x="2010946" y="112385"/>
                </a:cubicBezTo>
                <a:cubicBezTo>
                  <a:pt x="2009981" y="112023"/>
                  <a:pt x="2009016" y="111691"/>
                  <a:pt x="2008051" y="111390"/>
                </a:cubicBezTo>
                <a:cubicBezTo>
                  <a:pt x="2007086" y="111088"/>
                  <a:pt x="2006241" y="110817"/>
                  <a:pt x="2005517" y="110575"/>
                </a:cubicBezTo>
                <a:lnTo>
                  <a:pt x="2005517" y="144056"/>
                </a:lnTo>
                <a:cubicBezTo>
                  <a:pt x="2005517" y="146227"/>
                  <a:pt x="2005970" y="147736"/>
                  <a:pt x="2006875" y="148580"/>
                </a:cubicBezTo>
                <a:cubicBezTo>
                  <a:pt x="2007779" y="149425"/>
                  <a:pt x="2009197" y="150028"/>
                  <a:pt x="2011127" y="150390"/>
                </a:cubicBezTo>
                <a:cubicBezTo>
                  <a:pt x="2012575" y="150631"/>
                  <a:pt x="2014355" y="150752"/>
                  <a:pt x="2016466" y="150752"/>
                </a:cubicBezTo>
                <a:cubicBezTo>
                  <a:pt x="2018578" y="150752"/>
                  <a:pt x="2020749" y="150722"/>
                  <a:pt x="2022981" y="150661"/>
                </a:cubicBezTo>
                <a:cubicBezTo>
                  <a:pt x="2025213" y="150601"/>
                  <a:pt x="2027355" y="150480"/>
                  <a:pt x="2029406" y="150299"/>
                </a:cubicBezTo>
                <a:cubicBezTo>
                  <a:pt x="2031457" y="150118"/>
                  <a:pt x="2033086" y="149907"/>
                  <a:pt x="2034292" y="149666"/>
                </a:cubicBezTo>
                <a:cubicBezTo>
                  <a:pt x="2035378" y="149425"/>
                  <a:pt x="2036434" y="148972"/>
                  <a:pt x="2037459" y="148309"/>
                </a:cubicBezTo>
                <a:cubicBezTo>
                  <a:pt x="2038485" y="147645"/>
                  <a:pt x="2039359" y="146589"/>
                  <a:pt x="2040083" y="145142"/>
                </a:cubicBezTo>
                <a:cubicBezTo>
                  <a:pt x="2040928" y="143452"/>
                  <a:pt x="2041863" y="141220"/>
                  <a:pt x="2042888" y="138446"/>
                </a:cubicBezTo>
                <a:cubicBezTo>
                  <a:pt x="2043914" y="135671"/>
                  <a:pt x="2044909" y="132896"/>
                  <a:pt x="2045875" y="130121"/>
                </a:cubicBezTo>
                <a:lnTo>
                  <a:pt x="2049313" y="119805"/>
                </a:lnTo>
                <a:lnTo>
                  <a:pt x="2050218" y="120348"/>
                </a:lnTo>
                <a:lnTo>
                  <a:pt x="2049132" y="140979"/>
                </a:lnTo>
                <a:cubicBezTo>
                  <a:pt x="2049132" y="143875"/>
                  <a:pt x="2049735" y="145443"/>
                  <a:pt x="2050942" y="145685"/>
                </a:cubicBezTo>
                <a:cubicBezTo>
                  <a:pt x="2055165" y="147374"/>
                  <a:pt x="2057668" y="149455"/>
                  <a:pt x="2058452" y="151928"/>
                </a:cubicBezTo>
                <a:cubicBezTo>
                  <a:pt x="2059237" y="154401"/>
                  <a:pt x="2058664" y="157086"/>
                  <a:pt x="2056733" y="159982"/>
                </a:cubicBezTo>
                <a:cubicBezTo>
                  <a:pt x="2055165" y="162395"/>
                  <a:pt x="2052631" y="164265"/>
                  <a:pt x="2049132" y="165592"/>
                </a:cubicBezTo>
                <a:cubicBezTo>
                  <a:pt x="2045633" y="166919"/>
                  <a:pt x="2040626" y="167824"/>
                  <a:pt x="2034111" y="168306"/>
                </a:cubicBezTo>
                <a:cubicBezTo>
                  <a:pt x="2030612" y="168548"/>
                  <a:pt x="2027596" y="168729"/>
                  <a:pt x="2025063" y="168849"/>
                </a:cubicBezTo>
                <a:cubicBezTo>
                  <a:pt x="2022529" y="168970"/>
                  <a:pt x="2020237" y="169030"/>
                  <a:pt x="2018185" y="169030"/>
                </a:cubicBezTo>
                <a:cubicBezTo>
                  <a:pt x="2016134" y="169030"/>
                  <a:pt x="2014204" y="169000"/>
                  <a:pt x="2012394" y="168940"/>
                </a:cubicBezTo>
                <a:cubicBezTo>
                  <a:pt x="2010584" y="168879"/>
                  <a:pt x="2008714" y="168729"/>
                  <a:pt x="2006784" y="168487"/>
                </a:cubicBezTo>
                <a:cubicBezTo>
                  <a:pt x="2000510" y="167763"/>
                  <a:pt x="1995684" y="165773"/>
                  <a:pt x="1992306" y="162515"/>
                </a:cubicBezTo>
                <a:cubicBezTo>
                  <a:pt x="1988928" y="159258"/>
                  <a:pt x="1987239" y="153708"/>
                  <a:pt x="1987239" y="145865"/>
                </a:cubicBezTo>
                <a:lnTo>
                  <a:pt x="1987239" y="66960"/>
                </a:lnTo>
                <a:cubicBezTo>
                  <a:pt x="1984584" y="69615"/>
                  <a:pt x="1982021" y="72028"/>
                  <a:pt x="1979547" y="74199"/>
                </a:cubicBezTo>
                <a:cubicBezTo>
                  <a:pt x="1977074" y="76371"/>
                  <a:pt x="1974631" y="78362"/>
                  <a:pt x="1972218" y="80172"/>
                </a:cubicBezTo>
                <a:lnTo>
                  <a:pt x="1971856" y="79810"/>
                </a:lnTo>
                <a:cubicBezTo>
                  <a:pt x="1977285" y="70640"/>
                  <a:pt x="1981990" y="61441"/>
                  <a:pt x="1985972" y="52211"/>
                </a:cubicBezTo>
                <a:cubicBezTo>
                  <a:pt x="1989953" y="42981"/>
                  <a:pt x="1993211" y="34566"/>
                  <a:pt x="1995745" y="26965"/>
                </a:cubicBezTo>
                <a:cubicBezTo>
                  <a:pt x="1998761" y="18157"/>
                  <a:pt x="2001294" y="9712"/>
                  <a:pt x="2003346" y="1628"/>
                </a:cubicBezTo>
                <a:close/>
                <a:moveTo>
                  <a:pt x="1535125" y="1086"/>
                </a:moveTo>
                <a:cubicBezTo>
                  <a:pt x="1539710" y="1809"/>
                  <a:pt x="1544234" y="2714"/>
                  <a:pt x="1548698" y="3800"/>
                </a:cubicBezTo>
                <a:cubicBezTo>
                  <a:pt x="1552438" y="4765"/>
                  <a:pt x="1556359" y="6002"/>
                  <a:pt x="1560461" y="7510"/>
                </a:cubicBezTo>
                <a:cubicBezTo>
                  <a:pt x="1564564" y="9018"/>
                  <a:pt x="1568002" y="10858"/>
                  <a:pt x="1570777" y="13030"/>
                </a:cubicBezTo>
                <a:cubicBezTo>
                  <a:pt x="1569933" y="14960"/>
                  <a:pt x="1569028" y="16830"/>
                  <a:pt x="1568062" y="18640"/>
                </a:cubicBezTo>
                <a:cubicBezTo>
                  <a:pt x="1567218" y="20209"/>
                  <a:pt x="1566283" y="21837"/>
                  <a:pt x="1565257" y="23526"/>
                </a:cubicBezTo>
                <a:cubicBezTo>
                  <a:pt x="1564232" y="25216"/>
                  <a:pt x="1563176" y="26603"/>
                  <a:pt x="1562090" y="27689"/>
                </a:cubicBezTo>
                <a:lnTo>
                  <a:pt x="1610049" y="27689"/>
                </a:lnTo>
                <a:cubicBezTo>
                  <a:pt x="1611014" y="27689"/>
                  <a:pt x="1612039" y="27025"/>
                  <a:pt x="1613125" y="25698"/>
                </a:cubicBezTo>
                <a:cubicBezTo>
                  <a:pt x="1613608" y="25216"/>
                  <a:pt x="1614151" y="24552"/>
                  <a:pt x="1614754" y="23707"/>
                </a:cubicBezTo>
                <a:cubicBezTo>
                  <a:pt x="1616322" y="24311"/>
                  <a:pt x="1617770" y="24914"/>
                  <a:pt x="1619097" y="25517"/>
                </a:cubicBezTo>
                <a:cubicBezTo>
                  <a:pt x="1621631" y="26724"/>
                  <a:pt x="1623803" y="27809"/>
                  <a:pt x="1625612" y="28775"/>
                </a:cubicBezTo>
                <a:lnTo>
                  <a:pt x="1625612" y="29499"/>
                </a:lnTo>
                <a:lnTo>
                  <a:pt x="1489338" y="29499"/>
                </a:lnTo>
                <a:lnTo>
                  <a:pt x="1488795" y="27689"/>
                </a:lnTo>
                <a:lnTo>
                  <a:pt x="1555394" y="27689"/>
                </a:lnTo>
                <a:cubicBezTo>
                  <a:pt x="1553343" y="24673"/>
                  <a:pt x="1551141" y="21596"/>
                  <a:pt x="1548789" y="18459"/>
                </a:cubicBezTo>
                <a:cubicBezTo>
                  <a:pt x="1546436" y="15322"/>
                  <a:pt x="1544234" y="12547"/>
                  <a:pt x="1542183" y="10134"/>
                </a:cubicBezTo>
                <a:cubicBezTo>
                  <a:pt x="1539770" y="7239"/>
                  <a:pt x="1537357" y="4464"/>
                  <a:pt x="1534944" y="1809"/>
                </a:cubicBezTo>
                <a:close/>
                <a:moveTo>
                  <a:pt x="1009240" y="0"/>
                </a:moveTo>
                <a:cubicBezTo>
                  <a:pt x="1011774" y="482"/>
                  <a:pt x="1014368" y="1025"/>
                  <a:pt x="1017022" y="1628"/>
                </a:cubicBezTo>
                <a:cubicBezTo>
                  <a:pt x="1019314" y="2232"/>
                  <a:pt x="1021758" y="2925"/>
                  <a:pt x="1024352" y="3710"/>
                </a:cubicBezTo>
                <a:cubicBezTo>
                  <a:pt x="1026946" y="4494"/>
                  <a:pt x="1029328" y="5369"/>
                  <a:pt x="1031500" y="6334"/>
                </a:cubicBezTo>
                <a:lnTo>
                  <a:pt x="1031138" y="7420"/>
                </a:lnTo>
                <a:lnTo>
                  <a:pt x="1026252" y="8144"/>
                </a:lnTo>
                <a:cubicBezTo>
                  <a:pt x="1025528" y="10315"/>
                  <a:pt x="1024714" y="12427"/>
                  <a:pt x="1023809" y="14478"/>
                </a:cubicBezTo>
                <a:cubicBezTo>
                  <a:pt x="1022904" y="16529"/>
                  <a:pt x="1021848" y="18519"/>
                  <a:pt x="1020642" y="20450"/>
                </a:cubicBezTo>
                <a:lnTo>
                  <a:pt x="1045797" y="20450"/>
                </a:lnTo>
                <a:cubicBezTo>
                  <a:pt x="1046280" y="20450"/>
                  <a:pt x="1046762" y="20269"/>
                  <a:pt x="1047245" y="19907"/>
                </a:cubicBezTo>
                <a:cubicBezTo>
                  <a:pt x="1047728" y="19545"/>
                  <a:pt x="1048271" y="19062"/>
                  <a:pt x="1048874" y="18459"/>
                </a:cubicBezTo>
                <a:cubicBezTo>
                  <a:pt x="1049356" y="17977"/>
                  <a:pt x="1049959" y="17313"/>
                  <a:pt x="1050683" y="16468"/>
                </a:cubicBezTo>
                <a:cubicBezTo>
                  <a:pt x="1052252" y="17072"/>
                  <a:pt x="1053760" y="17675"/>
                  <a:pt x="1055208" y="18278"/>
                </a:cubicBezTo>
                <a:cubicBezTo>
                  <a:pt x="1056414" y="18881"/>
                  <a:pt x="1057651" y="19454"/>
                  <a:pt x="1058918" y="19997"/>
                </a:cubicBezTo>
                <a:cubicBezTo>
                  <a:pt x="1060185" y="20540"/>
                  <a:pt x="1061240" y="21053"/>
                  <a:pt x="1062085" y="21536"/>
                </a:cubicBezTo>
                <a:lnTo>
                  <a:pt x="1062085" y="22260"/>
                </a:lnTo>
                <a:lnTo>
                  <a:pt x="1040730" y="22260"/>
                </a:lnTo>
                <a:lnTo>
                  <a:pt x="1040730" y="34385"/>
                </a:lnTo>
                <a:cubicBezTo>
                  <a:pt x="1040609" y="39935"/>
                  <a:pt x="1040066" y="45062"/>
                  <a:pt x="1039101" y="49768"/>
                </a:cubicBezTo>
                <a:lnTo>
                  <a:pt x="1050865" y="49768"/>
                </a:lnTo>
                <a:cubicBezTo>
                  <a:pt x="1051347" y="49768"/>
                  <a:pt x="1051830" y="49587"/>
                  <a:pt x="1052312" y="49225"/>
                </a:cubicBezTo>
                <a:cubicBezTo>
                  <a:pt x="1052795" y="48863"/>
                  <a:pt x="1053338" y="48380"/>
                  <a:pt x="1053941" y="47777"/>
                </a:cubicBezTo>
                <a:cubicBezTo>
                  <a:pt x="1054424" y="47294"/>
                  <a:pt x="1055027" y="46631"/>
                  <a:pt x="1055751" y="45786"/>
                </a:cubicBezTo>
                <a:cubicBezTo>
                  <a:pt x="1057319" y="46390"/>
                  <a:pt x="1058827" y="46993"/>
                  <a:pt x="1060275" y="47596"/>
                </a:cubicBezTo>
                <a:cubicBezTo>
                  <a:pt x="1061482" y="48199"/>
                  <a:pt x="1062718" y="48772"/>
                  <a:pt x="1063985" y="49315"/>
                </a:cubicBezTo>
                <a:cubicBezTo>
                  <a:pt x="1065252" y="49858"/>
                  <a:pt x="1066308" y="50371"/>
                  <a:pt x="1067152" y="50854"/>
                </a:cubicBezTo>
                <a:lnTo>
                  <a:pt x="1067152" y="51578"/>
                </a:lnTo>
                <a:lnTo>
                  <a:pt x="1038558" y="51578"/>
                </a:lnTo>
                <a:cubicBezTo>
                  <a:pt x="1037955" y="54352"/>
                  <a:pt x="1037231" y="56886"/>
                  <a:pt x="1036386" y="59178"/>
                </a:cubicBezTo>
                <a:cubicBezTo>
                  <a:pt x="1038075" y="59902"/>
                  <a:pt x="1040187" y="60837"/>
                  <a:pt x="1042721" y="61984"/>
                </a:cubicBezTo>
                <a:cubicBezTo>
                  <a:pt x="1045254" y="63130"/>
                  <a:pt x="1047878" y="64457"/>
                  <a:pt x="1050593" y="65965"/>
                </a:cubicBezTo>
                <a:cubicBezTo>
                  <a:pt x="1053308" y="67473"/>
                  <a:pt x="1056022" y="69102"/>
                  <a:pt x="1058737" y="70851"/>
                </a:cubicBezTo>
                <a:cubicBezTo>
                  <a:pt x="1061452" y="72601"/>
                  <a:pt x="1063834" y="74441"/>
                  <a:pt x="1065885" y="76371"/>
                </a:cubicBezTo>
                <a:cubicBezTo>
                  <a:pt x="1064920" y="78784"/>
                  <a:pt x="1063834" y="81076"/>
                  <a:pt x="1062628" y="83248"/>
                </a:cubicBezTo>
                <a:cubicBezTo>
                  <a:pt x="1061663" y="85179"/>
                  <a:pt x="1060426" y="87230"/>
                  <a:pt x="1058918" y="89401"/>
                </a:cubicBezTo>
                <a:cubicBezTo>
                  <a:pt x="1057410" y="91573"/>
                  <a:pt x="1055811" y="93564"/>
                  <a:pt x="1054122" y="95373"/>
                </a:cubicBezTo>
                <a:cubicBezTo>
                  <a:pt x="1052674" y="92478"/>
                  <a:pt x="1051045" y="89462"/>
                  <a:pt x="1049236" y="86325"/>
                </a:cubicBezTo>
                <a:cubicBezTo>
                  <a:pt x="1047426" y="83188"/>
                  <a:pt x="1045676" y="80141"/>
                  <a:pt x="1043987" y="77185"/>
                </a:cubicBezTo>
                <a:cubicBezTo>
                  <a:pt x="1042298" y="74230"/>
                  <a:pt x="1040639" y="71485"/>
                  <a:pt x="1039011" y="68951"/>
                </a:cubicBezTo>
                <a:cubicBezTo>
                  <a:pt x="1037382" y="66417"/>
                  <a:pt x="1036024" y="64306"/>
                  <a:pt x="1034939" y="62617"/>
                </a:cubicBezTo>
                <a:cubicBezTo>
                  <a:pt x="1030837" y="71666"/>
                  <a:pt x="1024985" y="79116"/>
                  <a:pt x="1017384" y="84967"/>
                </a:cubicBezTo>
                <a:cubicBezTo>
                  <a:pt x="1009783" y="90819"/>
                  <a:pt x="1001036" y="95675"/>
                  <a:pt x="991143" y="99536"/>
                </a:cubicBezTo>
                <a:lnTo>
                  <a:pt x="990600" y="98993"/>
                </a:lnTo>
                <a:cubicBezTo>
                  <a:pt x="995546" y="94770"/>
                  <a:pt x="999739" y="90698"/>
                  <a:pt x="1003178" y="86777"/>
                </a:cubicBezTo>
                <a:cubicBezTo>
                  <a:pt x="1006616" y="82856"/>
                  <a:pt x="1009512" y="78995"/>
                  <a:pt x="1011864" y="75195"/>
                </a:cubicBezTo>
                <a:cubicBezTo>
                  <a:pt x="1014217" y="71394"/>
                  <a:pt x="1016087" y="67564"/>
                  <a:pt x="1017475" y="63703"/>
                </a:cubicBezTo>
                <a:cubicBezTo>
                  <a:pt x="1018862" y="59842"/>
                  <a:pt x="1019918" y="55800"/>
                  <a:pt x="1020642" y="51578"/>
                </a:cubicBezTo>
                <a:lnTo>
                  <a:pt x="999106" y="51578"/>
                </a:lnTo>
                <a:lnTo>
                  <a:pt x="998563" y="49768"/>
                </a:lnTo>
                <a:lnTo>
                  <a:pt x="1021004" y="49768"/>
                </a:lnTo>
                <a:cubicBezTo>
                  <a:pt x="1021365" y="47596"/>
                  <a:pt x="1021637" y="45364"/>
                  <a:pt x="1021818" y="43072"/>
                </a:cubicBezTo>
                <a:cubicBezTo>
                  <a:pt x="1021999" y="40779"/>
                  <a:pt x="1022210" y="38427"/>
                  <a:pt x="1022451" y="36014"/>
                </a:cubicBezTo>
                <a:cubicBezTo>
                  <a:pt x="1022572" y="35048"/>
                  <a:pt x="1022662" y="33872"/>
                  <a:pt x="1022723" y="32485"/>
                </a:cubicBezTo>
                <a:cubicBezTo>
                  <a:pt x="1022783" y="31097"/>
                  <a:pt x="1022813" y="29710"/>
                  <a:pt x="1022813" y="28322"/>
                </a:cubicBezTo>
                <a:cubicBezTo>
                  <a:pt x="1022813" y="26935"/>
                  <a:pt x="1022813" y="25668"/>
                  <a:pt x="1022813" y="24522"/>
                </a:cubicBezTo>
                <a:cubicBezTo>
                  <a:pt x="1022813" y="23376"/>
                  <a:pt x="1022813" y="22622"/>
                  <a:pt x="1022813" y="22260"/>
                </a:cubicBezTo>
                <a:lnTo>
                  <a:pt x="1019556" y="22260"/>
                </a:lnTo>
                <a:cubicBezTo>
                  <a:pt x="1016419" y="27086"/>
                  <a:pt x="1012890" y="31338"/>
                  <a:pt x="1008969" y="35018"/>
                </a:cubicBezTo>
                <a:cubicBezTo>
                  <a:pt x="1005048" y="38698"/>
                  <a:pt x="1001277" y="41684"/>
                  <a:pt x="997658" y="43977"/>
                </a:cubicBezTo>
                <a:lnTo>
                  <a:pt x="997115" y="43796"/>
                </a:lnTo>
                <a:cubicBezTo>
                  <a:pt x="999407" y="37522"/>
                  <a:pt x="1001308" y="31700"/>
                  <a:pt x="1002816" y="26332"/>
                </a:cubicBezTo>
                <a:cubicBezTo>
                  <a:pt x="1004324" y="20963"/>
                  <a:pt x="1005560" y="16348"/>
                  <a:pt x="1006526" y="12487"/>
                </a:cubicBezTo>
                <a:cubicBezTo>
                  <a:pt x="1007611" y="7902"/>
                  <a:pt x="1008516" y="3740"/>
                  <a:pt x="1009240" y="0"/>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矩形 20">
            <a:extLst>
              <a:ext uri="{FF2B5EF4-FFF2-40B4-BE49-F238E27FC236}">
                <a16:creationId xmlns:a16="http://schemas.microsoft.com/office/drawing/2014/main" id="{C087E346-D51C-535C-76C5-3BDCDEBBC28F}"/>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2" name="矩形 21">
            <a:extLst>
              <a:ext uri="{FF2B5EF4-FFF2-40B4-BE49-F238E27FC236}">
                <a16:creationId xmlns:a16="http://schemas.microsoft.com/office/drawing/2014/main" id="{9DDF4418-6957-F9B2-E8A6-B81EA6448AE0}"/>
              </a:ext>
            </a:extLst>
          </p:cNvPr>
          <p:cNvSpPr/>
          <p:nvPr/>
        </p:nvSpPr>
        <p:spPr>
          <a:xfrm>
            <a:off x="338049" y="6487024"/>
            <a:ext cx="313969" cy="252068"/>
          </a:xfrm>
          <a:prstGeom prst="rect">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04F0CA7B-07FC-C8C6-55B8-67D3B043AEBB}"/>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C195C202-2B47-65DD-5915-91A45756107A}"/>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02E62B01-66B9-E847-2955-9C67810372CE}"/>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sp>
        <p:nvSpPr>
          <p:cNvPr id="26" name="矩形 25">
            <a:extLst>
              <a:ext uri="{FF2B5EF4-FFF2-40B4-BE49-F238E27FC236}">
                <a16:creationId xmlns:a16="http://schemas.microsoft.com/office/drawing/2014/main" id="{5A4EB128-DF1A-ABD5-7855-730C35307AD7}"/>
              </a:ext>
            </a:extLst>
          </p:cNvPr>
          <p:cNvSpPr/>
          <p:nvPr/>
        </p:nvSpPr>
        <p:spPr>
          <a:xfrm>
            <a:off x="387976" y="6527096"/>
            <a:ext cx="456968" cy="177021"/>
          </a:xfrm>
          <a:prstGeom prst="rect">
            <a:avLst/>
          </a:prstGeom>
          <a:solidFill>
            <a:srgbClr val="A80001"/>
          </a:solid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8F154D06-D362-514F-8549-CCCB5643F9CE}" type="slidenum">
              <a:rPr kumimoji="1" lang="en-US" altLang="zh-CN" sz="1200" b="1" i="0" u="none" strike="noStrike" kern="1200" cap="none" spc="0" normalizeH="0" baseline="0" noProof="0" smtClean="0">
                <a:ln>
                  <a:noFill/>
                </a:ln>
                <a:solidFill>
                  <a:prstClr val="white"/>
                </a:solidFill>
                <a:effectLst/>
                <a:uLnTx/>
                <a:uFillTx/>
                <a:latin typeface="等线"/>
                <a:ea typeface="等线" panose="02010600030101010101" pitchFamily="2" charset="-122"/>
                <a:cs typeface="+mn-cs"/>
              </a:rPr>
              <a:pPr marL="0" marR="0" lvl="0" indent="0" algn="ctr" defTabSz="914400" rtl="0" eaLnBrk="1" fontAlgn="auto" latinLnBrk="0" hangingPunct="1">
                <a:lnSpc>
                  <a:spcPct val="100000"/>
                </a:lnSpc>
                <a:spcBef>
                  <a:spcPts val="0"/>
                </a:spcBef>
                <a:spcAft>
                  <a:spcPts val="0"/>
                </a:spcAft>
                <a:buClrTx/>
                <a:buSzTx/>
                <a:buFontTx/>
                <a:buNone/>
                <a:tabLst/>
                <a:defRPr/>
              </a:pPr>
              <a:t>4</a:t>
            </a:fld>
            <a:endParaRPr kumimoji="1" lang="zh-CN" altLang="en-US" sz="1200" b="1" i="0" u="none" strike="noStrike" kern="1200" cap="none" spc="0" normalizeH="0" baseline="0" noProof="0" dirty="0">
              <a:ln>
                <a:noFill/>
              </a:ln>
              <a:solidFill>
                <a:prstClr val="white"/>
              </a:solidFill>
              <a:effectLst/>
              <a:uLnTx/>
              <a:uFillTx/>
              <a:latin typeface="等线"/>
              <a:ea typeface="等线" panose="02010600030101010101" pitchFamily="2" charset="-122"/>
              <a:cs typeface="+mn-cs"/>
            </a:endParaRPr>
          </a:p>
        </p:txBody>
      </p:sp>
      <p:pic>
        <p:nvPicPr>
          <p:cNvPr id="28" name="Picture 2" descr="AAAI">
            <a:extLst>
              <a:ext uri="{FF2B5EF4-FFF2-40B4-BE49-F238E27FC236}">
                <a16:creationId xmlns:a16="http://schemas.microsoft.com/office/drawing/2014/main" id="{4F2782E7-A23F-C663-6596-2C8A3FD54B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4976C115-A290-5E56-75C1-3704F4A294D4}"/>
              </a:ext>
            </a:extLst>
          </p:cNvPr>
          <p:cNvSpPr txBox="1"/>
          <p:nvPr/>
        </p:nvSpPr>
        <p:spPr>
          <a:xfrm>
            <a:off x="495034" y="933814"/>
            <a:ext cx="8344166"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i="1" dirty="0">
                <a:latin typeface="Arial" panose="020B0604020202020204" pitchFamily="34" charset="0"/>
                <a:cs typeface="Arial" panose="020B0604020202020204" pitchFamily="34" charset="0"/>
              </a:rPr>
              <a:t>ChemCoTBench</a:t>
            </a:r>
            <a:r>
              <a:rPr lang="en-US" altLang="zh-CN" b="1" dirty="0">
                <a:latin typeface="Arial" panose="020B0604020202020204" pitchFamily="34" charset="0"/>
                <a:cs typeface="Arial" panose="020B0604020202020204" pitchFamily="34" charset="0"/>
              </a:rPr>
              <a:t> &amp; </a:t>
            </a:r>
            <a:r>
              <a:rPr lang="en-US" altLang="zh-CN" b="1" i="1" dirty="0" err="1">
                <a:latin typeface="Arial" panose="020B0604020202020204" pitchFamily="34" charset="0"/>
                <a:cs typeface="Arial" panose="020B0604020202020204" pitchFamily="34" charset="0"/>
              </a:rPr>
              <a:t>ChemCoTDataset</a:t>
            </a:r>
            <a:r>
              <a:rPr lang="en-US" altLang="zh-CN" b="1" dirty="0">
                <a:latin typeface="Arial" panose="020B0604020202020204" pitchFamily="34" charset="0"/>
                <a:cs typeface="Arial" panose="020B0604020202020204" pitchFamily="34" charset="0"/>
              </a:rPr>
              <a:t>: For training and evaluation</a:t>
            </a:r>
            <a:endPar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sp>
        <p:nvSpPr>
          <p:cNvPr id="5" name="文本框 4">
            <a:extLst>
              <a:ext uri="{FF2B5EF4-FFF2-40B4-BE49-F238E27FC236}">
                <a16:creationId xmlns:a16="http://schemas.microsoft.com/office/drawing/2014/main" id="{9F8C9947-2612-11FF-EA71-2E90C6E99C21}"/>
              </a:ext>
            </a:extLst>
          </p:cNvPr>
          <p:cNvSpPr txBox="1"/>
          <p:nvPr/>
        </p:nvSpPr>
        <p:spPr>
          <a:xfrm>
            <a:off x="773775" y="1384734"/>
            <a:ext cx="10509273" cy="307777"/>
          </a:xfrm>
          <a:prstGeom prst="rect">
            <a:avLst/>
          </a:prstGeom>
          <a:noFill/>
        </p:spPr>
        <p:txBody>
          <a:bodyPr wrap="square" rtlCol="0">
            <a:spAutoFit/>
          </a:bodyPr>
          <a:lstStyle/>
          <a:p>
            <a:pPr lvl="0" eaLnBrk="0" fontAlgn="base" hangingPunct="0">
              <a:spcBef>
                <a:spcPct val="0"/>
              </a:spcBef>
              <a:spcAft>
                <a:spcPct val="0"/>
              </a:spcAft>
            </a:pPr>
            <a:r>
              <a:rPr lang="zh-CN" altLang="zh-CN" sz="1400" b="1" dirty="0">
                <a:latin typeface="Arial" panose="020B0604020202020204" pitchFamily="34" charset="0"/>
                <a:cs typeface="Arial" panose="020B0604020202020204" pitchFamily="34" charset="0"/>
              </a:rPr>
              <a:t>Human Evaluation:</a:t>
            </a:r>
            <a:r>
              <a:rPr lang="zh-CN" altLang="zh-CN" sz="1400" dirty="0">
                <a:latin typeface="Arial" panose="020B0604020202020204" pitchFamily="34" charset="0"/>
                <a:cs typeface="Arial" panose="020B0604020202020204" pitchFamily="34" charset="0"/>
              </a:rPr>
              <a:t> Expert scoring for both final answers and key reasoning steps (functional groups, reaction types, molecules).</a:t>
            </a:r>
          </a:p>
        </p:txBody>
      </p:sp>
      <p:pic>
        <p:nvPicPr>
          <p:cNvPr id="6" name="图片 5">
            <a:extLst>
              <a:ext uri="{FF2B5EF4-FFF2-40B4-BE49-F238E27FC236}">
                <a16:creationId xmlns:a16="http://schemas.microsoft.com/office/drawing/2014/main" id="{0C343B0E-063B-602A-4C78-8CC467220B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3775" y="2157909"/>
            <a:ext cx="10075818" cy="3425550"/>
          </a:xfrm>
          <a:prstGeom prst="rect">
            <a:avLst/>
          </a:prstGeom>
        </p:spPr>
      </p:pic>
      <p:sp>
        <p:nvSpPr>
          <p:cNvPr id="27" name="文本框 26">
            <a:extLst>
              <a:ext uri="{FF2B5EF4-FFF2-40B4-BE49-F238E27FC236}">
                <a16:creationId xmlns:a16="http://schemas.microsoft.com/office/drawing/2014/main" id="{AED31086-385C-43BA-2CB5-B3236B98EDF3}"/>
              </a:ext>
            </a:extLst>
          </p:cNvPr>
          <p:cNvSpPr txBox="1"/>
          <p:nvPr/>
        </p:nvSpPr>
        <p:spPr>
          <a:xfrm>
            <a:off x="773775" y="1671457"/>
            <a:ext cx="10509273" cy="307777"/>
          </a:xfrm>
          <a:prstGeom prst="rect">
            <a:avLst/>
          </a:prstGeom>
          <a:noFill/>
        </p:spPr>
        <p:txBody>
          <a:bodyPr wrap="square" rtlCol="0">
            <a:spAutoFit/>
          </a:bodyPr>
          <a:lstStyle/>
          <a:p>
            <a:pPr lvl="0" eaLnBrk="0" fontAlgn="base" hangingPunct="0">
              <a:spcBef>
                <a:spcPct val="0"/>
              </a:spcBef>
              <a:spcAft>
                <a:spcPct val="0"/>
              </a:spcAft>
            </a:pPr>
            <a:r>
              <a:rPr lang="en-US" altLang="zh-CN" sz="1400" b="1" dirty="0">
                <a:latin typeface="Arial" panose="020B0604020202020204" pitchFamily="34" charset="0"/>
                <a:cs typeface="Arial" panose="020B0604020202020204" pitchFamily="34" charset="0"/>
              </a:rPr>
              <a:t>Data-Scale</a:t>
            </a:r>
            <a:r>
              <a:rPr lang="zh-CN" altLang="zh-CN" sz="1400" b="1" dirty="0">
                <a:latin typeface="Arial" panose="020B0604020202020204" pitchFamily="34" charset="0"/>
                <a:cs typeface="Arial" panose="020B0604020202020204" pitchFamily="34" charset="0"/>
              </a:rPr>
              <a:t>:</a:t>
            </a:r>
            <a:r>
              <a:rPr lang="zh-CN" altLang="zh-CN" sz="1400" dirty="0">
                <a:latin typeface="Arial" panose="020B0604020202020204" pitchFamily="34" charset="0"/>
                <a:cs typeface="Arial" panose="020B0604020202020204" pitchFamily="34" charset="0"/>
              </a:rPr>
              <a:t> </a:t>
            </a:r>
            <a:r>
              <a:rPr lang="en-US" altLang="zh-CN" sz="1400" dirty="0">
                <a:latin typeface="Arial" panose="020B0604020202020204" pitchFamily="34" charset="0"/>
                <a:cs typeface="Arial" panose="020B0604020202020204" pitchFamily="34" charset="0"/>
              </a:rPr>
              <a:t>1.5K expert-annotated samples (</a:t>
            </a:r>
            <a:r>
              <a:rPr lang="en-US" altLang="zh-CN" sz="1400" b="1" i="1" dirty="0">
                <a:latin typeface="Arial" panose="020B0604020202020204" pitchFamily="34" charset="0"/>
                <a:cs typeface="Arial" panose="020B0604020202020204" pitchFamily="34" charset="0"/>
              </a:rPr>
              <a:t>ChemCoTBench</a:t>
            </a:r>
            <a:r>
              <a:rPr lang="en-US" altLang="zh-CN" sz="1400" dirty="0">
                <a:latin typeface="Arial" panose="020B0604020202020204" pitchFamily="34" charset="0"/>
                <a:cs typeface="Arial" panose="020B0604020202020204" pitchFamily="34" charset="0"/>
              </a:rPr>
              <a:t>) &amp; 25K SFT/RL data points (</a:t>
            </a:r>
            <a:r>
              <a:rPr lang="en-US" altLang="zh-CN" sz="1400" b="1" i="1" dirty="0" err="1">
                <a:latin typeface="Arial" panose="020B0604020202020204" pitchFamily="34" charset="0"/>
                <a:cs typeface="Arial" panose="020B0604020202020204" pitchFamily="34" charset="0"/>
              </a:rPr>
              <a:t>ChemCoTDataset</a:t>
            </a:r>
            <a:r>
              <a:rPr lang="en-US" altLang="zh-CN" sz="1400" dirty="0">
                <a:latin typeface="Arial" panose="020B0604020202020204" pitchFamily="34" charset="0"/>
                <a:cs typeface="Arial" panose="020B0604020202020204" pitchFamily="34" charset="0"/>
              </a:rPr>
              <a:t>).</a:t>
            </a:r>
            <a:endParaRPr lang="zh-CN" altLang="zh-CN"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16840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D21B36-8878-102D-8EE8-850D5ED81CEA}"/>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91D234E1-3B29-EF9A-7244-6894CDE28535}"/>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5</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EA5411E0-E568-667A-897E-2142EDA0BF21}"/>
              </a:ext>
            </a:extLst>
          </p:cNvPr>
          <p:cNvSpPr>
            <a:spLocks noGrp="1"/>
          </p:cNvSpPr>
          <p:nvPr>
            <p:ph type="title"/>
          </p:nvPr>
        </p:nvSpPr>
        <p:spPr>
          <a:xfrm>
            <a:off x="442912" y="317500"/>
            <a:ext cx="9158287" cy="503077"/>
          </a:xfrm>
        </p:spPr>
        <p:txBody>
          <a:bodyPr>
            <a:noAutofit/>
          </a:bodyPr>
          <a:lstStyle/>
          <a:p>
            <a:r>
              <a:rPr lang="en-US" altLang="zh-CN" sz="2000" dirty="0">
                <a:latin typeface="Times New Roman" panose="02020603050405020304"/>
                <a:ea typeface="华文中宋" panose="02010600040101010101" charset="-122"/>
              </a:rPr>
              <a:t>Beyond Chemical QA: Chemical Reasoning with Modular Chemical Operations</a:t>
            </a:r>
            <a:endParaRPr lang="zh-CN" sz="2000" dirty="0">
              <a:latin typeface="Times New Roman" panose="02020603050405020304"/>
              <a:ea typeface="华文中宋" panose="02010600040101010101" charset="-122"/>
            </a:endParaRPr>
          </a:p>
        </p:txBody>
      </p:sp>
      <p:sp>
        <p:nvSpPr>
          <p:cNvPr id="2" name="任意形状 12">
            <a:extLst>
              <a:ext uri="{FF2B5EF4-FFF2-40B4-BE49-F238E27FC236}">
                <a16:creationId xmlns:a16="http://schemas.microsoft.com/office/drawing/2014/main" id="{8DF6DB1A-D031-A95D-062F-B8C779F1BF01}"/>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 name="任意形状 22">
            <a:extLst>
              <a:ext uri="{FF2B5EF4-FFF2-40B4-BE49-F238E27FC236}">
                <a16:creationId xmlns:a16="http://schemas.microsoft.com/office/drawing/2014/main" id="{CBC3C40F-31E1-379A-9115-B899937F4F2E}"/>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0" name="矩形 9">
            <a:extLst>
              <a:ext uri="{FF2B5EF4-FFF2-40B4-BE49-F238E27FC236}">
                <a16:creationId xmlns:a16="http://schemas.microsoft.com/office/drawing/2014/main" id="{4122FD86-BFDF-2462-FDDE-AC9C54B4A781}"/>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BD7CD848-22EA-71F2-A59A-3D7C18C6E1C1}"/>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9F24FBBE-4EAC-7285-2E5F-2732BEE5F265}"/>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B6344D00-71D7-1953-2AE8-C084659629DE}"/>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05636A4B-4C99-E4A7-D96B-8E3D5F5A3509}"/>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6811EAF4-301D-1385-5E33-A3CCF4CB6FFB}"/>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9BE8AFE2-8470-A4EB-CD44-EADD5B5C4BE3}"/>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0A07F959-B0DA-1CCA-C83B-7C1F62506EB0}"/>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D99FAC96-793C-4C39-E4F0-83BAF1487757}"/>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0" name="任意形状 13">
            <a:extLst>
              <a:ext uri="{FF2B5EF4-FFF2-40B4-BE49-F238E27FC236}">
                <a16:creationId xmlns:a16="http://schemas.microsoft.com/office/drawing/2014/main" id="{82FE468D-073F-94DC-1EE6-A8F5932C3DA5}"/>
              </a:ext>
            </a:extLst>
          </p:cNvPr>
          <p:cNvSpPr/>
          <p:nvPr/>
        </p:nvSpPr>
        <p:spPr>
          <a:xfrm>
            <a:off x="831864" y="6551692"/>
            <a:ext cx="1684177" cy="122732"/>
          </a:xfrm>
          <a:custGeom>
            <a:avLst/>
            <a:gdLst/>
            <a:ahLst/>
            <a:cxnLst/>
            <a:rect l="l" t="t" r="r" b="b"/>
            <a:pathLst>
              <a:path w="2427703" h="176915">
                <a:moveTo>
                  <a:pt x="1040187" y="132473"/>
                </a:moveTo>
                <a:lnTo>
                  <a:pt x="1040187" y="162153"/>
                </a:lnTo>
                <a:lnTo>
                  <a:pt x="1090136" y="162153"/>
                </a:lnTo>
                <a:lnTo>
                  <a:pt x="1090136" y="132473"/>
                </a:lnTo>
                <a:close/>
                <a:moveTo>
                  <a:pt x="209340" y="113471"/>
                </a:moveTo>
                <a:cubicBezTo>
                  <a:pt x="211874" y="114195"/>
                  <a:pt x="214468" y="114979"/>
                  <a:pt x="217122" y="115824"/>
                </a:cubicBezTo>
                <a:cubicBezTo>
                  <a:pt x="219415" y="116548"/>
                  <a:pt x="221888" y="117422"/>
                  <a:pt x="224542" y="118448"/>
                </a:cubicBezTo>
                <a:cubicBezTo>
                  <a:pt x="227197" y="119473"/>
                  <a:pt x="229730" y="120589"/>
                  <a:pt x="232143" y="121796"/>
                </a:cubicBezTo>
                <a:lnTo>
                  <a:pt x="231781" y="122882"/>
                </a:lnTo>
                <a:lnTo>
                  <a:pt x="227619" y="122882"/>
                </a:lnTo>
                <a:cubicBezTo>
                  <a:pt x="224241" y="128673"/>
                  <a:pt x="220681" y="133740"/>
                  <a:pt x="216941" y="138084"/>
                </a:cubicBezTo>
                <a:cubicBezTo>
                  <a:pt x="213201" y="142427"/>
                  <a:pt x="209461" y="146197"/>
                  <a:pt x="205721" y="149395"/>
                </a:cubicBezTo>
                <a:cubicBezTo>
                  <a:pt x="201981" y="152592"/>
                  <a:pt x="198331" y="155306"/>
                  <a:pt x="194772" y="157538"/>
                </a:cubicBezTo>
                <a:cubicBezTo>
                  <a:pt x="191213" y="159770"/>
                  <a:pt x="187925" y="161671"/>
                  <a:pt x="184909" y="163239"/>
                </a:cubicBezTo>
                <a:lnTo>
                  <a:pt x="184366" y="163058"/>
                </a:lnTo>
                <a:cubicBezTo>
                  <a:pt x="188830" y="156181"/>
                  <a:pt x="192630" y="149756"/>
                  <a:pt x="195767" y="143784"/>
                </a:cubicBezTo>
                <a:cubicBezTo>
                  <a:pt x="198904" y="137812"/>
                  <a:pt x="201498" y="132534"/>
                  <a:pt x="203549" y="127949"/>
                </a:cubicBezTo>
                <a:cubicBezTo>
                  <a:pt x="205841" y="122640"/>
                  <a:pt x="207772" y="117814"/>
                  <a:pt x="209340" y="113471"/>
                </a:cubicBezTo>
                <a:close/>
                <a:moveTo>
                  <a:pt x="266347" y="112385"/>
                </a:moveTo>
                <a:cubicBezTo>
                  <a:pt x="271053" y="114798"/>
                  <a:pt x="275698" y="117573"/>
                  <a:pt x="280283" y="120710"/>
                </a:cubicBezTo>
                <a:cubicBezTo>
                  <a:pt x="284143" y="123364"/>
                  <a:pt x="288215" y="126592"/>
                  <a:pt x="292498" y="130392"/>
                </a:cubicBezTo>
                <a:cubicBezTo>
                  <a:pt x="296781" y="134193"/>
                  <a:pt x="300552" y="138385"/>
                  <a:pt x="303809" y="142970"/>
                </a:cubicBezTo>
                <a:cubicBezTo>
                  <a:pt x="302482" y="145142"/>
                  <a:pt x="301095" y="147313"/>
                  <a:pt x="299647" y="149485"/>
                </a:cubicBezTo>
                <a:cubicBezTo>
                  <a:pt x="298320" y="151295"/>
                  <a:pt x="296751" y="153195"/>
                  <a:pt x="294941" y="155186"/>
                </a:cubicBezTo>
                <a:cubicBezTo>
                  <a:pt x="293132" y="157176"/>
                  <a:pt x="291081" y="158835"/>
                  <a:pt x="288788" y="160163"/>
                </a:cubicBezTo>
                <a:cubicBezTo>
                  <a:pt x="286375" y="154130"/>
                  <a:pt x="283842" y="148278"/>
                  <a:pt x="281187" y="142608"/>
                </a:cubicBezTo>
                <a:cubicBezTo>
                  <a:pt x="278533" y="136937"/>
                  <a:pt x="276060" y="131870"/>
                  <a:pt x="273767" y="127406"/>
                </a:cubicBezTo>
                <a:cubicBezTo>
                  <a:pt x="271113" y="122218"/>
                  <a:pt x="268459" y="117332"/>
                  <a:pt x="265805" y="112747"/>
                </a:cubicBezTo>
                <a:close/>
                <a:moveTo>
                  <a:pt x="1040187" y="101527"/>
                </a:moveTo>
                <a:lnTo>
                  <a:pt x="1040187" y="130664"/>
                </a:lnTo>
                <a:lnTo>
                  <a:pt x="1090136" y="130664"/>
                </a:lnTo>
                <a:lnTo>
                  <a:pt x="1090136" y="101527"/>
                </a:lnTo>
                <a:close/>
                <a:moveTo>
                  <a:pt x="870480" y="100622"/>
                </a:moveTo>
                <a:lnTo>
                  <a:pt x="859441" y="126682"/>
                </a:lnTo>
                <a:lnTo>
                  <a:pt x="872290" y="127949"/>
                </a:lnTo>
                <a:cubicBezTo>
                  <a:pt x="874703" y="123968"/>
                  <a:pt x="876784" y="119715"/>
                  <a:pt x="878533" y="115190"/>
                </a:cubicBezTo>
                <a:cubicBezTo>
                  <a:pt x="880283" y="110666"/>
                  <a:pt x="881821" y="105810"/>
                  <a:pt x="883148" y="100622"/>
                </a:cubicBezTo>
                <a:close/>
                <a:moveTo>
                  <a:pt x="239382" y="98812"/>
                </a:moveTo>
                <a:cubicBezTo>
                  <a:pt x="242157" y="99053"/>
                  <a:pt x="244992" y="99295"/>
                  <a:pt x="247888" y="99536"/>
                </a:cubicBezTo>
                <a:cubicBezTo>
                  <a:pt x="250301" y="99777"/>
                  <a:pt x="252865" y="100018"/>
                  <a:pt x="255579" y="100260"/>
                </a:cubicBezTo>
                <a:cubicBezTo>
                  <a:pt x="258294" y="100501"/>
                  <a:pt x="260737" y="100803"/>
                  <a:pt x="262909" y="101165"/>
                </a:cubicBezTo>
                <a:lnTo>
                  <a:pt x="262909" y="102612"/>
                </a:lnTo>
                <a:lnTo>
                  <a:pt x="258928" y="103698"/>
                </a:lnTo>
                <a:lnTo>
                  <a:pt x="258928" y="149847"/>
                </a:lnTo>
                <a:cubicBezTo>
                  <a:pt x="258928" y="152139"/>
                  <a:pt x="258596" y="154492"/>
                  <a:pt x="257932" y="156905"/>
                </a:cubicBezTo>
                <a:cubicBezTo>
                  <a:pt x="257268" y="159318"/>
                  <a:pt x="256303" y="161580"/>
                  <a:pt x="255037" y="163692"/>
                </a:cubicBezTo>
                <a:cubicBezTo>
                  <a:pt x="253770" y="165803"/>
                  <a:pt x="252201" y="167703"/>
                  <a:pt x="250331" y="169392"/>
                </a:cubicBezTo>
                <a:cubicBezTo>
                  <a:pt x="248461" y="171081"/>
                  <a:pt x="246380" y="172408"/>
                  <a:pt x="244088" y="173374"/>
                </a:cubicBezTo>
                <a:cubicBezTo>
                  <a:pt x="240951" y="174701"/>
                  <a:pt x="238176" y="174882"/>
                  <a:pt x="235763" y="173917"/>
                </a:cubicBezTo>
                <a:cubicBezTo>
                  <a:pt x="233350" y="172951"/>
                  <a:pt x="232143" y="170538"/>
                  <a:pt x="232143" y="166678"/>
                </a:cubicBezTo>
                <a:cubicBezTo>
                  <a:pt x="232143" y="164989"/>
                  <a:pt x="231751" y="163631"/>
                  <a:pt x="230967" y="162606"/>
                </a:cubicBezTo>
                <a:cubicBezTo>
                  <a:pt x="230183" y="161580"/>
                  <a:pt x="228946" y="160645"/>
                  <a:pt x="227257" y="159801"/>
                </a:cubicBezTo>
                <a:cubicBezTo>
                  <a:pt x="226412" y="159439"/>
                  <a:pt x="225145" y="158956"/>
                  <a:pt x="223456" y="158353"/>
                </a:cubicBezTo>
                <a:cubicBezTo>
                  <a:pt x="221767" y="157750"/>
                  <a:pt x="220018" y="157146"/>
                  <a:pt x="218208" y="156543"/>
                </a:cubicBezTo>
                <a:cubicBezTo>
                  <a:pt x="216036" y="155940"/>
                  <a:pt x="213744" y="155216"/>
                  <a:pt x="211331" y="154371"/>
                </a:cubicBezTo>
                <a:lnTo>
                  <a:pt x="211150" y="153466"/>
                </a:lnTo>
                <a:cubicBezTo>
                  <a:pt x="213804" y="153587"/>
                  <a:pt x="216338" y="153647"/>
                  <a:pt x="218751" y="153647"/>
                </a:cubicBezTo>
                <a:cubicBezTo>
                  <a:pt x="220802" y="153768"/>
                  <a:pt x="222974" y="153828"/>
                  <a:pt x="225266" y="153828"/>
                </a:cubicBezTo>
                <a:cubicBezTo>
                  <a:pt x="227558" y="153828"/>
                  <a:pt x="229489" y="153828"/>
                  <a:pt x="231057" y="153828"/>
                </a:cubicBezTo>
                <a:cubicBezTo>
                  <a:pt x="232988" y="153828"/>
                  <a:pt x="234526" y="153497"/>
                  <a:pt x="235672" y="152833"/>
                </a:cubicBezTo>
                <a:cubicBezTo>
                  <a:pt x="236818" y="152169"/>
                  <a:pt x="237663" y="151265"/>
                  <a:pt x="238206" y="150118"/>
                </a:cubicBezTo>
                <a:cubicBezTo>
                  <a:pt x="238749" y="148972"/>
                  <a:pt x="239081" y="147675"/>
                  <a:pt x="239201" y="146227"/>
                </a:cubicBezTo>
                <a:cubicBezTo>
                  <a:pt x="239322" y="144780"/>
                  <a:pt x="239382" y="143272"/>
                  <a:pt x="239382" y="141703"/>
                </a:cubicBezTo>
                <a:close/>
                <a:moveTo>
                  <a:pt x="1020823" y="95735"/>
                </a:moveTo>
                <a:cubicBezTo>
                  <a:pt x="1023236" y="95977"/>
                  <a:pt x="1025709" y="96339"/>
                  <a:pt x="1028243" y="96821"/>
                </a:cubicBezTo>
                <a:cubicBezTo>
                  <a:pt x="1030414" y="97183"/>
                  <a:pt x="1032797" y="97605"/>
                  <a:pt x="1035391" y="98088"/>
                </a:cubicBezTo>
                <a:cubicBezTo>
                  <a:pt x="1037985" y="98571"/>
                  <a:pt x="1040489" y="99114"/>
                  <a:pt x="1042901" y="99717"/>
                </a:cubicBezTo>
                <a:lnTo>
                  <a:pt x="1086698" y="99717"/>
                </a:lnTo>
                <a:cubicBezTo>
                  <a:pt x="1088025" y="99717"/>
                  <a:pt x="1089231" y="99053"/>
                  <a:pt x="1090317" y="97726"/>
                </a:cubicBezTo>
                <a:cubicBezTo>
                  <a:pt x="1090800" y="97244"/>
                  <a:pt x="1091222" y="96580"/>
                  <a:pt x="1091584" y="95735"/>
                </a:cubicBezTo>
                <a:lnTo>
                  <a:pt x="1099185" y="97002"/>
                </a:lnTo>
                <a:cubicBezTo>
                  <a:pt x="1101236" y="97364"/>
                  <a:pt x="1103468" y="97817"/>
                  <a:pt x="1105881" y="98360"/>
                </a:cubicBezTo>
                <a:cubicBezTo>
                  <a:pt x="1108294" y="98902"/>
                  <a:pt x="1110405" y="99476"/>
                  <a:pt x="1112215" y="100079"/>
                </a:cubicBezTo>
                <a:cubicBezTo>
                  <a:pt x="1111853" y="101527"/>
                  <a:pt x="1111491" y="102914"/>
                  <a:pt x="1111129" y="104241"/>
                </a:cubicBezTo>
                <a:cubicBezTo>
                  <a:pt x="1110888" y="105568"/>
                  <a:pt x="1110646" y="106956"/>
                  <a:pt x="1110405" y="108404"/>
                </a:cubicBezTo>
                <a:cubicBezTo>
                  <a:pt x="1110164" y="109851"/>
                  <a:pt x="1110043" y="111239"/>
                  <a:pt x="1110043" y="112566"/>
                </a:cubicBezTo>
                <a:lnTo>
                  <a:pt x="1110043" y="174098"/>
                </a:lnTo>
                <a:cubicBezTo>
                  <a:pt x="1106665" y="174580"/>
                  <a:pt x="1103528" y="174942"/>
                  <a:pt x="1100633" y="175183"/>
                </a:cubicBezTo>
                <a:cubicBezTo>
                  <a:pt x="1098219" y="175425"/>
                  <a:pt x="1095927" y="175576"/>
                  <a:pt x="1093756" y="175636"/>
                </a:cubicBezTo>
                <a:cubicBezTo>
                  <a:pt x="1091584" y="175696"/>
                  <a:pt x="1090377" y="175545"/>
                  <a:pt x="1090136" y="175183"/>
                </a:cubicBezTo>
                <a:lnTo>
                  <a:pt x="1090136" y="163963"/>
                </a:lnTo>
                <a:lnTo>
                  <a:pt x="1040187" y="163963"/>
                </a:lnTo>
                <a:lnTo>
                  <a:pt x="1040187" y="175364"/>
                </a:lnTo>
                <a:cubicBezTo>
                  <a:pt x="1036809" y="175847"/>
                  <a:pt x="1033732" y="176209"/>
                  <a:pt x="1030957" y="176450"/>
                </a:cubicBezTo>
                <a:cubicBezTo>
                  <a:pt x="1028544" y="176692"/>
                  <a:pt x="1026312" y="176842"/>
                  <a:pt x="1024261" y="176903"/>
                </a:cubicBezTo>
                <a:cubicBezTo>
                  <a:pt x="1022210" y="176963"/>
                  <a:pt x="1021064" y="176812"/>
                  <a:pt x="1020823" y="176450"/>
                </a:cubicBezTo>
                <a:close/>
                <a:moveTo>
                  <a:pt x="858355" y="81619"/>
                </a:moveTo>
                <a:cubicBezTo>
                  <a:pt x="861130" y="82102"/>
                  <a:pt x="863844" y="82585"/>
                  <a:pt x="866499" y="83067"/>
                </a:cubicBezTo>
                <a:cubicBezTo>
                  <a:pt x="868791" y="83550"/>
                  <a:pt x="871174" y="84153"/>
                  <a:pt x="873647" y="84877"/>
                </a:cubicBezTo>
                <a:cubicBezTo>
                  <a:pt x="876120" y="85601"/>
                  <a:pt x="878383" y="86445"/>
                  <a:pt x="880434" y="87411"/>
                </a:cubicBezTo>
                <a:lnTo>
                  <a:pt x="879891" y="88496"/>
                </a:lnTo>
                <a:lnTo>
                  <a:pt x="875366" y="88858"/>
                </a:lnTo>
                <a:lnTo>
                  <a:pt x="871204" y="98812"/>
                </a:lnTo>
                <a:lnTo>
                  <a:pt x="880615" y="98812"/>
                </a:lnTo>
                <a:cubicBezTo>
                  <a:pt x="881821" y="98812"/>
                  <a:pt x="882847" y="98269"/>
                  <a:pt x="883691" y="97183"/>
                </a:cubicBezTo>
                <a:cubicBezTo>
                  <a:pt x="884174" y="96701"/>
                  <a:pt x="884536" y="96097"/>
                  <a:pt x="884777" y="95373"/>
                </a:cubicBezTo>
                <a:cubicBezTo>
                  <a:pt x="887311" y="96218"/>
                  <a:pt x="889844" y="97002"/>
                  <a:pt x="892378" y="97726"/>
                </a:cubicBezTo>
                <a:cubicBezTo>
                  <a:pt x="894429" y="98450"/>
                  <a:pt x="896631" y="99204"/>
                  <a:pt x="898984" y="99988"/>
                </a:cubicBezTo>
                <a:cubicBezTo>
                  <a:pt x="901336" y="100773"/>
                  <a:pt x="903357" y="101587"/>
                  <a:pt x="905046" y="102431"/>
                </a:cubicBezTo>
                <a:cubicBezTo>
                  <a:pt x="904443" y="103155"/>
                  <a:pt x="903900" y="103819"/>
                  <a:pt x="903417" y="104422"/>
                </a:cubicBezTo>
                <a:cubicBezTo>
                  <a:pt x="902935" y="105025"/>
                  <a:pt x="902482" y="105629"/>
                  <a:pt x="902060" y="106232"/>
                </a:cubicBezTo>
                <a:cubicBezTo>
                  <a:pt x="901638" y="106835"/>
                  <a:pt x="901366" y="107378"/>
                  <a:pt x="901246" y="107861"/>
                </a:cubicBezTo>
                <a:cubicBezTo>
                  <a:pt x="899798" y="112445"/>
                  <a:pt x="898230" y="116638"/>
                  <a:pt x="896540" y="120439"/>
                </a:cubicBezTo>
                <a:cubicBezTo>
                  <a:pt x="894851" y="124239"/>
                  <a:pt x="892981" y="127828"/>
                  <a:pt x="890930" y="131207"/>
                </a:cubicBezTo>
                <a:cubicBezTo>
                  <a:pt x="893826" y="131930"/>
                  <a:pt x="896601" y="132745"/>
                  <a:pt x="899255" y="133650"/>
                </a:cubicBezTo>
                <a:cubicBezTo>
                  <a:pt x="901909" y="134555"/>
                  <a:pt x="904262" y="135550"/>
                  <a:pt x="906313" y="136636"/>
                </a:cubicBezTo>
                <a:cubicBezTo>
                  <a:pt x="905951" y="138807"/>
                  <a:pt x="905468" y="140979"/>
                  <a:pt x="904865" y="143151"/>
                </a:cubicBezTo>
                <a:cubicBezTo>
                  <a:pt x="904262" y="145081"/>
                  <a:pt x="903568" y="147193"/>
                  <a:pt x="902784" y="149485"/>
                </a:cubicBezTo>
                <a:cubicBezTo>
                  <a:pt x="902000" y="151777"/>
                  <a:pt x="900944" y="154070"/>
                  <a:pt x="899617" y="156362"/>
                </a:cubicBezTo>
                <a:cubicBezTo>
                  <a:pt x="896601" y="154190"/>
                  <a:pt x="893554" y="152079"/>
                  <a:pt x="890478" y="150028"/>
                </a:cubicBezTo>
                <a:cubicBezTo>
                  <a:pt x="887401" y="147977"/>
                  <a:pt x="884355" y="145986"/>
                  <a:pt x="881339" y="144056"/>
                </a:cubicBezTo>
                <a:cubicBezTo>
                  <a:pt x="874824" y="150933"/>
                  <a:pt x="867162" y="156634"/>
                  <a:pt x="858355" y="161158"/>
                </a:cubicBezTo>
                <a:cubicBezTo>
                  <a:pt x="849547" y="165682"/>
                  <a:pt x="839473" y="169573"/>
                  <a:pt x="828132" y="172831"/>
                </a:cubicBezTo>
                <a:lnTo>
                  <a:pt x="827408" y="172650"/>
                </a:lnTo>
                <a:cubicBezTo>
                  <a:pt x="836216" y="166255"/>
                  <a:pt x="843907" y="160132"/>
                  <a:pt x="850482" y="154281"/>
                </a:cubicBezTo>
                <a:cubicBezTo>
                  <a:pt x="857058" y="148429"/>
                  <a:pt x="862698" y="142186"/>
                  <a:pt x="867403" y="135550"/>
                </a:cubicBezTo>
                <a:lnTo>
                  <a:pt x="858174" y="130121"/>
                </a:lnTo>
                <a:lnTo>
                  <a:pt x="856002" y="135188"/>
                </a:lnTo>
                <a:cubicBezTo>
                  <a:pt x="854313" y="134826"/>
                  <a:pt x="852563" y="134343"/>
                  <a:pt x="850754" y="133740"/>
                </a:cubicBezTo>
                <a:cubicBezTo>
                  <a:pt x="849065" y="133137"/>
                  <a:pt x="847225" y="132383"/>
                  <a:pt x="845234" y="131478"/>
                </a:cubicBezTo>
                <a:cubicBezTo>
                  <a:pt x="843243" y="130573"/>
                  <a:pt x="841222" y="129336"/>
                  <a:pt x="839171" y="127768"/>
                </a:cubicBezTo>
                <a:lnTo>
                  <a:pt x="850392" y="100622"/>
                </a:lnTo>
                <a:lnTo>
                  <a:pt x="830846" y="100622"/>
                </a:lnTo>
                <a:lnTo>
                  <a:pt x="830123" y="98812"/>
                </a:lnTo>
                <a:lnTo>
                  <a:pt x="851116" y="98812"/>
                </a:lnTo>
                <a:close/>
                <a:moveTo>
                  <a:pt x="768458" y="80172"/>
                </a:moveTo>
                <a:lnTo>
                  <a:pt x="768458" y="116005"/>
                </a:lnTo>
                <a:lnTo>
                  <a:pt x="778773" y="116005"/>
                </a:lnTo>
                <a:lnTo>
                  <a:pt x="778773" y="80172"/>
                </a:lnTo>
                <a:close/>
                <a:moveTo>
                  <a:pt x="740769" y="80172"/>
                </a:moveTo>
                <a:lnTo>
                  <a:pt x="740769" y="116005"/>
                </a:lnTo>
                <a:lnTo>
                  <a:pt x="751084" y="116005"/>
                </a:lnTo>
                <a:lnTo>
                  <a:pt x="751084" y="80172"/>
                </a:lnTo>
                <a:close/>
                <a:moveTo>
                  <a:pt x="1573130" y="76733"/>
                </a:moveTo>
                <a:cubicBezTo>
                  <a:pt x="1575784" y="77698"/>
                  <a:pt x="1578499" y="78844"/>
                  <a:pt x="1581274" y="80172"/>
                </a:cubicBezTo>
                <a:cubicBezTo>
                  <a:pt x="1583687" y="81257"/>
                  <a:pt x="1586220" y="82524"/>
                  <a:pt x="1588875" y="83972"/>
                </a:cubicBezTo>
                <a:cubicBezTo>
                  <a:pt x="1591529" y="85420"/>
                  <a:pt x="1593942" y="86928"/>
                  <a:pt x="1596114" y="88496"/>
                </a:cubicBezTo>
                <a:lnTo>
                  <a:pt x="1595571" y="89401"/>
                </a:lnTo>
                <a:lnTo>
                  <a:pt x="1590865" y="88677"/>
                </a:lnTo>
                <a:cubicBezTo>
                  <a:pt x="1587366" y="96278"/>
                  <a:pt x="1583928" y="103125"/>
                  <a:pt x="1580550" y="109218"/>
                </a:cubicBezTo>
                <a:cubicBezTo>
                  <a:pt x="1577171" y="115311"/>
                  <a:pt x="1573492" y="120951"/>
                  <a:pt x="1569510" y="126139"/>
                </a:cubicBezTo>
                <a:cubicBezTo>
                  <a:pt x="1578559" y="132292"/>
                  <a:pt x="1587879" y="137179"/>
                  <a:pt x="1597471" y="140798"/>
                </a:cubicBezTo>
                <a:cubicBezTo>
                  <a:pt x="1607063" y="144418"/>
                  <a:pt x="1616745" y="147675"/>
                  <a:pt x="1626517" y="150571"/>
                </a:cubicBezTo>
                <a:lnTo>
                  <a:pt x="1626517" y="150933"/>
                </a:lnTo>
                <a:cubicBezTo>
                  <a:pt x="1625552" y="152139"/>
                  <a:pt x="1624587" y="153527"/>
                  <a:pt x="1623622" y="155095"/>
                </a:cubicBezTo>
                <a:cubicBezTo>
                  <a:pt x="1622657" y="156422"/>
                  <a:pt x="1621661" y="158051"/>
                  <a:pt x="1620636" y="159982"/>
                </a:cubicBezTo>
                <a:cubicBezTo>
                  <a:pt x="1619610" y="161912"/>
                  <a:pt x="1618615" y="164084"/>
                  <a:pt x="1617650" y="166497"/>
                </a:cubicBezTo>
                <a:cubicBezTo>
                  <a:pt x="1617046" y="167944"/>
                  <a:pt x="1616021" y="168940"/>
                  <a:pt x="1614573" y="169483"/>
                </a:cubicBezTo>
                <a:cubicBezTo>
                  <a:pt x="1613125" y="170026"/>
                  <a:pt x="1611255" y="169935"/>
                  <a:pt x="1608963" y="169211"/>
                </a:cubicBezTo>
                <a:cubicBezTo>
                  <a:pt x="1599190" y="165712"/>
                  <a:pt x="1590081" y="161580"/>
                  <a:pt x="1581636" y="156814"/>
                </a:cubicBezTo>
                <a:cubicBezTo>
                  <a:pt x="1573190" y="152049"/>
                  <a:pt x="1565408" y="145926"/>
                  <a:pt x="1558290" y="138446"/>
                </a:cubicBezTo>
                <a:cubicBezTo>
                  <a:pt x="1554429" y="142065"/>
                  <a:pt x="1550146" y="145443"/>
                  <a:pt x="1545441" y="148580"/>
                </a:cubicBezTo>
                <a:cubicBezTo>
                  <a:pt x="1540735" y="151717"/>
                  <a:pt x="1535427" y="154733"/>
                  <a:pt x="1529515" y="157629"/>
                </a:cubicBezTo>
                <a:cubicBezTo>
                  <a:pt x="1523603" y="160524"/>
                  <a:pt x="1517088" y="163330"/>
                  <a:pt x="1509969" y="166044"/>
                </a:cubicBezTo>
                <a:cubicBezTo>
                  <a:pt x="1502851" y="168759"/>
                  <a:pt x="1494888" y="171443"/>
                  <a:pt x="1486081" y="174098"/>
                </a:cubicBezTo>
                <a:lnTo>
                  <a:pt x="1485357" y="173555"/>
                </a:lnTo>
                <a:cubicBezTo>
                  <a:pt x="1492475" y="169453"/>
                  <a:pt x="1499051" y="165471"/>
                  <a:pt x="1505083" y="161610"/>
                </a:cubicBezTo>
                <a:cubicBezTo>
                  <a:pt x="1511116" y="157750"/>
                  <a:pt x="1516666" y="153859"/>
                  <a:pt x="1521733" y="149937"/>
                </a:cubicBezTo>
                <a:cubicBezTo>
                  <a:pt x="1526800" y="146016"/>
                  <a:pt x="1531475" y="142005"/>
                  <a:pt x="1535758" y="137903"/>
                </a:cubicBezTo>
                <a:cubicBezTo>
                  <a:pt x="1540041" y="133800"/>
                  <a:pt x="1543993" y="129457"/>
                  <a:pt x="1547612" y="124872"/>
                </a:cubicBezTo>
                <a:cubicBezTo>
                  <a:pt x="1543751" y="119202"/>
                  <a:pt x="1540222" y="112868"/>
                  <a:pt x="1537025" y="105870"/>
                </a:cubicBezTo>
                <a:cubicBezTo>
                  <a:pt x="1533828" y="98872"/>
                  <a:pt x="1530842" y="90970"/>
                  <a:pt x="1528067" y="82162"/>
                </a:cubicBezTo>
                <a:lnTo>
                  <a:pt x="1530420" y="81981"/>
                </a:lnTo>
                <a:cubicBezTo>
                  <a:pt x="1534160" y="88858"/>
                  <a:pt x="1538081" y="94951"/>
                  <a:pt x="1542183" y="100260"/>
                </a:cubicBezTo>
                <a:cubicBezTo>
                  <a:pt x="1546285" y="105568"/>
                  <a:pt x="1550568" y="110334"/>
                  <a:pt x="1555032" y="114557"/>
                </a:cubicBezTo>
                <a:cubicBezTo>
                  <a:pt x="1561789" y="104060"/>
                  <a:pt x="1567821" y="91452"/>
                  <a:pt x="1573130" y="76733"/>
                </a:cubicBezTo>
                <a:close/>
                <a:moveTo>
                  <a:pt x="44339" y="75466"/>
                </a:moveTo>
                <a:lnTo>
                  <a:pt x="44882" y="75828"/>
                </a:lnTo>
                <a:cubicBezTo>
                  <a:pt x="44520" y="85963"/>
                  <a:pt x="43615" y="96459"/>
                  <a:pt x="42167" y="107318"/>
                </a:cubicBezTo>
                <a:cubicBezTo>
                  <a:pt x="40840" y="116608"/>
                  <a:pt x="38849" y="126833"/>
                  <a:pt x="36195" y="137993"/>
                </a:cubicBezTo>
                <a:cubicBezTo>
                  <a:pt x="33541" y="149153"/>
                  <a:pt x="29861" y="160102"/>
                  <a:pt x="25155" y="170840"/>
                </a:cubicBezTo>
                <a:lnTo>
                  <a:pt x="5610" y="156905"/>
                </a:lnTo>
                <a:cubicBezTo>
                  <a:pt x="11522" y="147736"/>
                  <a:pt x="16861" y="138355"/>
                  <a:pt x="21626" y="128763"/>
                </a:cubicBezTo>
                <a:cubicBezTo>
                  <a:pt x="26392" y="119172"/>
                  <a:pt x="30464" y="110394"/>
                  <a:pt x="33842" y="102431"/>
                </a:cubicBezTo>
                <a:cubicBezTo>
                  <a:pt x="37824" y="93141"/>
                  <a:pt x="41323" y="84153"/>
                  <a:pt x="44339" y="75466"/>
                </a:cubicBezTo>
                <a:close/>
                <a:moveTo>
                  <a:pt x="1881483" y="74239"/>
                </a:moveTo>
                <a:cubicBezTo>
                  <a:pt x="1885371" y="74239"/>
                  <a:pt x="1888699" y="75623"/>
                  <a:pt x="1891468" y="78392"/>
                </a:cubicBezTo>
                <a:cubicBezTo>
                  <a:pt x="1894237" y="81161"/>
                  <a:pt x="1895621" y="84490"/>
                  <a:pt x="1895621" y="88378"/>
                </a:cubicBezTo>
                <a:cubicBezTo>
                  <a:pt x="1895621" y="92266"/>
                  <a:pt x="1894237" y="95594"/>
                  <a:pt x="1891468" y="98363"/>
                </a:cubicBezTo>
                <a:cubicBezTo>
                  <a:pt x="1888699" y="101132"/>
                  <a:pt x="1885371" y="102516"/>
                  <a:pt x="1881483" y="102516"/>
                </a:cubicBezTo>
                <a:cubicBezTo>
                  <a:pt x="1877595" y="102516"/>
                  <a:pt x="1874266" y="101132"/>
                  <a:pt x="1871497" y="98363"/>
                </a:cubicBezTo>
                <a:cubicBezTo>
                  <a:pt x="1868728" y="95594"/>
                  <a:pt x="1867344" y="92266"/>
                  <a:pt x="1867344" y="88378"/>
                </a:cubicBezTo>
                <a:cubicBezTo>
                  <a:pt x="1867344" y="84490"/>
                  <a:pt x="1868728" y="81161"/>
                  <a:pt x="1871497" y="78392"/>
                </a:cubicBezTo>
                <a:cubicBezTo>
                  <a:pt x="1874266" y="75623"/>
                  <a:pt x="1877595" y="74239"/>
                  <a:pt x="1881483" y="74239"/>
                </a:cubicBezTo>
                <a:close/>
                <a:moveTo>
                  <a:pt x="1233783" y="74239"/>
                </a:moveTo>
                <a:cubicBezTo>
                  <a:pt x="1237671" y="74239"/>
                  <a:pt x="1240999" y="75623"/>
                  <a:pt x="1243768" y="78392"/>
                </a:cubicBezTo>
                <a:cubicBezTo>
                  <a:pt x="1246537" y="81161"/>
                  <a:pt x="1247921" y="84490"/>
                  <a:pt x="1247921" y="88378"/>
                </a:cubicBezTo>
                <a:cubicBezTo>
                  <a:pt x="1247921" y="92266"/>
                  <a:pt x="1246537" y="95594"/>
                  <a:pt x="1243768" y="98363"/>
                </a:cubicBezTo>
                <a:cubicBezTo>
                  <a:pt x="1240999" y="101132"/>
                  <a:pt x="1237671" y="102516"/>
                  <a:pt x="1233783" y="102516"/>
                </a:cubicBezTo>
                <a:cubicBezTo>
                  <a:pt x="1229894" y="102516"/>
                  <a:pt x="1226566" y="101132"/>
                  <a:pt x="1223797" y="98363"/>
                </a:cubicBezTo>
                <a:cubicBezTo>
                  <a:pt x="1221028" y="95594"/>
                  <a:pt x="1219644" y="92266"/>
                  <a:pt x="1219644" y="88378"/>
                </a:cubicBezTo>
                <a:cubicBezTo>
                  <a:pt x="1219644" y="84490"/>
                  <a:pt x="1221028" y="81161"/>
                  <a:pt x="1223797" y="78392"/>
                </a:cubicBezTo>
                <a:cubicBezTo>
                  <a:pt x="1226566" y="75623"/>
                  <a:pt x="1229894" y="74239"/>
                  <a:pt x="1233783" y="74239"/>
                </a:cubicBezTo>
                <a:close/>
                <a:moveTo>
                  <a:pt x="567033" y="74239"/>
                </a:moveTo>
                <a:cubicBezTo>
                  <a:pt x="570921" y="74239"/>
                  <a:pt x="574249" y="75623"/>
                  <a:pt x="577018" y="78392"/>
                </a:cubicBezTo>
                <a:cubicBezTo>
                  <a:pt x="579787" y="81161"/>
                  <a:pt x="581171" y="84490"/>
                  <a:pt x="581171" y="88378"/>
                </a:cubicBezTo>
                <a:cubicBezTo>
                  <a:pt x="581171" y="92266"/>
                  <a:pt x="579787" y="95594"/>
                  <a:pt x="577018" y="98363"/>
                </a:cubicBezTo>
                <a:cubicBezTo>
                  <a:pt x="574249" y="101132"/>
                  <a:pt x="570921" y="102516"/>
                  <a:pt x="567033" y="102516"/>
                </a:cubicBezTo>
                <a:cubicBezTo>
                  <a:pt x="563145" y="102516"/>
                  <a:pt x="559816" y="101132"/>
                  <a:pt x="557047" y="98363"/>
                </a:cubicBezTo>
                <a:cubicBezTo>
                  <a:pt x="554278" y="95594"/>
                  <a:pt x="552894" y="92266"/>
                  <a:pt x="552894" y="88378"/>
                </a:cubicBezTo>
                <a:cubicBezTo>
                  <a:pt x="552894" y="84490"/>
                  <a:pt x="554278" y="81161"/>
                  <a:pt x="557047" y="78392"/>
                </a:cubicBezTo>
                <a:cubicBezTo>
                  <a:pt x="559816" y="75623"/>
                  <a:pt x="563145" y="74239"/>
                  <a:pt x="567033" y="74239"/>
                </a:cubicBezTo>
                <a:close/>
                <a:moveTo>
                  <a:pt x="224180" y="70942"/>
                </a:moveTo>
                <a:lnTo>
                  <a:pt x="224180" y="93383"/>
                </a:lnTo>
                <a:lnTo>
                  <a:pt x="270872" y="93383"/>
                </a:lnTo>
                <a:lnTo>
                  <a:pt x="270872" y="70942"/>
                </a:lnTo>
                <a:close/>
                <a:moveTo>
                  <a:pt x="2005517" y="66417"/>
                </a:moveTo>
                <a:lnTo>
                  <a:pt x="2005517" y="109490"/>
                </a:lnTo>
                <a:lnTo>
                  <a:pt x="2017823" y="109490"/>
                </a:lnTo>
                <a:cubicBezTo>
                  <a:pt x="2019874" y="109490"/>
                  <a:pt x="2021503" y="109188"/>
                  <a:pt x="2022710" y="108585"/>
                </a:cubicBezTo>
                <a:cubicBezTo>
                  <a:pt x="2023916" y="107981"/>
                  <a:pt x="2024791" y="107107"/>
                  <a:pt x="2025334" y="105961"/>
                </a:cubicBezTo>
                <a:cubicBezTo>
                  <a:pt x="2025877" y="104814"/>
                  <a:pt x="2026209" y="103517"/>
                  <a:pt x="2026329" y="102070"/>
                </a:cubicBezTo>
                <a:cubicBezTo>
                  <a:pt x="2026450" y="100622"/>
                  <a:pt x="2026510" y="99053"/>
                  <a:pt x="2026510" y="97364"/>
                </a:cubicBezTo>
                <a:lnTo>
                  <a:pt x="2026510" y="66417"/>
                </a:lnTo>
                <a:close/>
                <a:moveTo>
                  <a:pt x="82525" y="53749"/>
                </a:moveTo>
                <a:cubicBezTo>
                  <a:pt x="85179" y="53870"/>
                  <a:pt x="87833" y="54051"/>
                  <a:pt x="90487" y="54292"/>
                </a:cubicBezTo>
                <a:cubicBezTo>
                  <a:pt x="92780" y="54533"/>
                  <a:pt x="95283" y="54775"/>
                  <a:pt x="97998" y="55016"/>
                </a:cubicBezTo>
                <a:cubicBezTo>
                  <a:pt x="100712" y="55257"/>
                  <a:pt x="103276" y="55619"/>
                  <a:pt x="105689" y="56102"/>
                </a:cubicBezTo>
                <a:lnTo>
                  <a:pt x="105689" y="57369"/>
                </a:lnTo>
                <a:lnTo>
                  <a:pt x="101346" y="58455"/>
                </a:lnTo>
                <a:lnTo>
                  <a:pt x="101346" y="80534"/>
                </a:lnTo>
                <a:lnTo>
                  <a:pt x="125416" y="80534"/>
                </a:lnTo>
                <a:cubicBezTo>
                  <a:pt x="125898" y="80534"/>
                  <a:pt x="126381" y="80353"/>
                  <a:pt x="126863" y="79991"/>
                </a:cubicBezTo>
                <a:cubicBezTo>
                  <a:pt x="127346" y="79629"/>
                  <a:pt x="127889" y="79146"/>
                  <a:pt x="128492" y="78543"/>
                </a:cubicBezTo>
                <a:cubicBezTo>
                  <a:pt x="128975" y="78060"/>
                  <a:pt x="129578" y="77397"/>
                  <a:pt x="130302" y="76552"/>
                </a:cubicBezTo>
                <a:cubicBezTo>
                  <a:pt x="131750" y="77155"/>
                  <a:pt x="133137" y="77759"/>
                  <a:pt x="134464" y="78362"/>
                </a:cubicBezTo>
                <a:cubicBezTo>
                  <a:pt x="136998" y="79568"/>
                  <a:pt x="139170" y="80654"/>
                  <a:pt x="140979" y="81619"/>
                </a:cubicBezTo>
                <a:lnTo>
                  <a:pt x="140979" y="82343"/>
                </a:lnTo>
                <a:lnTo>
                  <a:pt x="106413" y="82343"/>
                </a:lnTo>
                <a:cubicBezTo>
                  <a:pt x="107740" y="88738"/>
                  <a:pt x="109490" y="94619"/>
                  <a:pt x="111662" y="99988"/>
                </a:cubicBezTo>
                <a:cubicBezTo>
                  <a:pt x="113833" y="105357"/>
                  <a:pt x="116457" y="110515"/>
                  <a:pt x="119534" y="115462"/>
                </a:cubicBezTo>
                <a:cubicBezTo>
                  <a:pt x="122611" y="120408"/>
                  <a:pt x="126140" y="125234"/>
                  <a:pt x="130121" y="129940"/>
                </a:cubicBezTo>
                <a:cubicBezTo>
                  <a:pt x="134102" y="134645"/>
                  <a:pt x="138446" y="139471"/>
                  <a:pt x="143151" y="144418"/>
                </a:cubicBezTo>
                <a:lnTo>
                  <a:pt x="143151" y="144780"/>
                </a:lnTo>
                <a:cubicBezTo>
                  <a:pt x="142427" y="145745"/>
                  <a:pt x="141703" y="146891"/>
                  <a:pt x="140979" y="148218"/>
                </a:cubicBezTo>
                <a:cubicBezTo>
                  <a:pt x="140255" y="149304"/>
                  <a:pt x="139441" y="150661"/>
                  <a:pt x="138536" y="152290"/>
                </a:cubicBezTo>
                <a:cubicBezTo>
                  <a:pt x="137631" y="153919"/>
                  <a:pt x="136636" y="155698"/>
                  <a:pt x="135550" y="157629"/>
                </a:cubicBezTo>
                <a:cubicBezTo>
                  <a:pt x="134706" y="158956"/>
                  <a:pt x="133409" y="159921"/>
                  <a:pt x="131659" y="160524"/>
                </a:cubicBezTo>
                <a:cubicBezTo>
                  <a:pt x="129910" y="161128"/>
                  <a:pt x="128311" y="160585"/>
                  <a:pt x="126863" y="158896"/>
                </a:cubicBezTo>
                <a:cubicBezTo>
                  <a:pt x="123003" y="154673"/>
                  <a:pt x="119715" y="150179"/>
                  <a:pt x="117000" y="145413"/>
                </a:cubicBezTo>
                <a:cubicBezTo>
                  <a:pt x="114286" y="140647"/>
                  <a:pt x="112054" y="135248"/>
                  <a:pt x="110304" y="129216"/>
                </a:cubicBezTo>
                <a:cubicBezTo>
                  <a:pt x="108555" y="123183"/>
                  <a:pt x="107167" y="116336"/>
                  <a:pt x="106142" y="108675"/>
                </a:cubicBezTo>
                <a:cubicBezTo>
                  <a:pt x="105116" y="101014"/>
                  <a:pt x="104423" y="92237"/>
                  <a:pt x="104061" y="82343"/>
                </a:cubicBezTo>
                <a:lnTo>
                  <a:pt x="101346" y="82343"/>
                </a:lnTo>
                <a:lnTo>
                  <a:pt x="101346" y="172288"/>
                </a:lnTo>
                <a:cubicBezTo>
                  <a:pt x="98088" y="172770"/>
                  <a:pt x="95132" y="173132"/>
                  <a:pt x="92478" y="173374"/>
                </a:cubicBezTo>
                <a:cubicBezTo>
                  <a:pt x="90186" y="173615"/>
                  <a:pt x="88044" y="173736"/>
                  <a:pt x="86054" y="173736"/>
                </a:cubicBezTo>
                <a:cubicBezTo>
                  <a:pt x="84063" y="173736"/>
                  <a:pt x="82886" y="173555"/>
                  <a:pt x="82525" y="173193"/>
                </a:cubicBezTo>
                <a:lnTo>
                  <a:pt x="82525" y="110394"/>
                </a:lnTo>
                <a:cubicBezTo>
                  <a:pt x="77578" y="121253"/>
                  <a:pt x="71696" y="130875"/>
                  <a:pt x="64880" y="139260"/>
                </a:cubicBezTo>
                <a:cubicBezTo>
                  <a:pt x="58063" y="147645"/>
                  <a:pt x="50130" y="155819"/>
                  <a:pt x="41081" y="163782"/>
                </a:cubicBezTo>
                <a:lnTo>
                  <a:pt x="40357" y="163601"/>
                </a:lnTo>
                <a:cubicBezTo>
                  <a:pt x="46149" y="152863"/>
                  <a:pt x="50944" y="142849"/>
                  <a:pt x="54745" y="133559"/>
                </a:cubicBezTo>
                <a:cubicBezTo>
                  <a:pt x="58545" y="124269"/>
                  <a:pt x="61652" y="116125"/>
                  <a:pt x="64065" y="109128"/>
                </a:cubicBezTo>
                <a:cubicBezTo>
                  <a:pt x="66840" y="100923"/>
                  <a:pt x="69072" y="93443"/>
                  <a:pt x="70761" y="86687"/>
                </a:cubicBezTo>
                <a:cubicBezTo>
                  <a:pt x="71726" y="86928"/>
                  <a:pt x="72872" y="87169"/>
                  <a:pt x="74200" y="87411"/>
                </a:cubicBezTo>
                <a:cubicBezTo>
                  <a:pt x="75286" y="87652"/>
                  <a:pt x="76522" y="87923"/>
                  <a:pt x="77910" y="88225"/>
                </a:cubicBezTo>
                <a:cubicBezTo>
                  <a:pt x="79297" y="88527"/>
                  <a:pt x="80835" y="88858"/>
                  <a:pt x="82525" y="89220"/>
                </a:cubicBezTo>
                <a:lnTo>
                  <a:pt x="82525" y="82343"/>
                </a:lnTo>
                <a:lnTo>
                  <a:pt x="47958" y="82343"/>
                </a:lnTo>
                <a:lnTo>
                  <a:pt x="47415" y="80534"/>
                </a:lnTo>
                <a:lnTo>
                  <a:pt x="82525" y="80534"/>
                </a:lnTo>
                <a:close/>
                <a:moveTo>
                  <a:pt x="427549" y="52301"/>
                </a:moveTo>
                <a:lnTo>
                  <a:pt x="427549" y="87592"/>
                </a:lnTo>
                <a:lnTo>
                  <a:pt x="438950" y="87592"/>
                </a:lnTo>
                <a:lnTo>
                  <a:pt x="438950" y="52301"/>
                </a:lnTo>
                <a:close/>
                <a:moveTo>
                  <a:pt x="398231" y="52301"/>
                </a:moveTo>
                <a:lnTo>
                  <a:pt x="398231" y="87592"/>
                </a:lnTo>
                <a:lnTo>
                  <a:pt x="409632" y="87592"/>
                </a:lnTo>
                <a:lnTo>
                  <a:pt x="409632" y="52301"/>
                </a:lnTo>
                <a:close/>
                <a:moveTo>
                  <a:pt x="224180" y="47415"/>
                </a:moveTo>
                <a:lnTo>
                  <a:pt x="224180" y="69132"/>
                </a:lnTo>
                <a:lnTo>
                  <a:pt x="270872" y="69132"/>
                </a:lnTo>
                <a:lnTo>
                  <a:pt x="270872" y="47415"/>
                </a:lnTo>
                <a:close/>
                <a:moveTo>
                  <a:pt x="543" y="47415"/>
                </a:moveTo>
                <a:cubicBezTo>
                  <a:pt x="4645" y="48622"/>
                  <a:pt x="8807" y="50190"/>
                  <a:pt x="13030" y="52120"/>
                </a:cubicBezTo>
                <a:cubicBezTo>
                  <a:pt x="16650" y="53810"/>
                  <a:pt x="20631" y="55981"/>
                  <a:pt x="24975" y="58636"/>
                </a:cubicBezTo>
                <a:cubicBezTo>
                  <a:pt x="29318" y="61290"/>
                  <a:pt x="33480" y="64487"/>
                  <a:pt x="37462" y="68227"/>
                </a:cubicBezTo>
                <a:cubicBezTo>
                  <a:pt x="36617" y="70640"/>
                  <a:pt x="35592" y="72993"/>
                  <a:pt x="34385" y="75285"/>
                </a:cubicBezTo>
                <a:cubicBezTo>
                  <a:pt x="33420" y="77336"/>
                  <a:pt x="32183" y="79448"/>
                  <a:pt x="30675" y="81619"/>
                </a:cubicBezTo>
                <a:cubicBezTo>
                  <a:pt x="29167" y="83791"/>
                  <a:pt x="27387" y="85721"/>
                  <a:pt x="25336" y="87411"/>
                </a:cubicBezTo>
                <a:cubicBezTo>
                  <a:pt x="22200" y="81861"/>
                  <a:pt x="19123" y="76643"/>
                  <a:pt x="16107" y="71756"/>
                </a:cubicBezTo>
                <a:cubicBezTo>
                  <a:pt x="13090" y="66870"/>
                  <a:pt x="10376" y="62677"/>
                  <a:pt x="7963" y="59178"/>
                </a:cubicBezTo>
                <a:cubicBezTo>
                  <a:pt x="5188" y="55076"/>
                  <a:pt x="2534" y="51276"/>
                  <a:pt x="0" y="47777"/>
                </a:cubicBezTo>
                <a:close/>
                <a:moveTo>
                  <a:pt x="1526257" y="39271"/>
                </a:moveTo>
                <a:cubicBezTo>
                  <a:pt x="1529032" y="40116"/>
                  <a:pt x="1531867" y="40960"/>
                  <a:pt x="1534763" y="41805"/>
                </a:cubicBezTo>
                <a:cubicBezTo>
                  <a:pt x="1537176" y="42529"/>
                  <a:pt x="1539770" y="43373"/>
                  <a:pt x="1542545" y="44339"/>
                </a:cubicBezTo>
                <a:cubicBezTo>
                  <a:pt x="1545320" y="45304"/>
                  <a:pt x="1547914" y="46269"/>
                  <a:pt x="1550327" y="47234"/>
                </a:cubicBezTo>
                <a:lnTo>
                  <a:pt x="1549965" y="48320"/>
                </a:lnTo>
                <a:lnTo>
                  <a:pt x="1545260" y="48501"/>
                </a:lnTo>
                <a:cubicBezTo>
                  <a:pt x="1541640" y="56464"/>
                  <a:pt x="1537810" y="63220"/>
                  <a:pt x="1533768" y="68770"/>
                </a:cubicBezTo>
                <a:cubicBezTo>
                  <a:pt x="1529726" y="74320"/>
                  <a:pt x="1525624" y="79086"/>
                  <a:pt x="1521461" y="83067"/>
                </a:cubicBezTo>
                <a:cubicBezTo>
                  <a:pt x="1517299" y="87049"/>
                  <a:pt x="1513137" y="90427"/>
                  <a:pt x="1508974" y="93202"/>
                </a:cubicBezTo>
                <a:cubicBezTo>
                  <a:pt x="1504812" y="95977"/>
                  <a:pt x="1500740" y="98571"/>
                  <a:pt x="1496758" y="100984"/>
                </a:cubicBezTo>
                <a:lnTo>
                  <a:pt x="1496034" y="100803"/>
                </a:lnTo>
                <a:cubicBezTo>
                  <a:pt x="1502188" y="91633"/>
                  <a:pt x="1507195" y="83278"/>
                  <a:pt x="1511055" y="75738"/>
                </a:cubicBezTo>
                <a:cubicBezTo>
                  <a:pt x="1514916" y="68197"/>
                  <a:pt x="1517993" y="61712"/>
                  <a:pt x="1520285" y="56283"/>
                </a:cubicBezTo>
                <a:cubicBezTo>
                  <a:pt x="1522939" y="49888"/>
                  <a:pt x="1524930" y="44218"/>
                  <a:pt x="1526257" y="39271"/>
                </a:cubicBezTo>
                <a:close/>
                <a:moveTo>
                  <a:pt x="930021" y="39090"/>
                </a:moveTo>
                <a:cubicBezTo>
                  <a:pt x="927728" y="49466"/>
                  <a:pt x="924652" y="59118"/>
                  <a:pt x="920791" y="68046"/>
                </a:cubicBezTo>
                <a:cubicBezTo>
                  <a:pt x="922480" y="74199"/>
                  <a:pt x="924199" y="79810"/>
                  <a:pt x="925949" y="84877"/>
                </a:cubicBezTo>
                <a:cubicBezTo>
                  <a:pt x="927698" y="89944"/>
                  <a:pt x="929538" y="94710"/>
                  <a:pt x="931469" y="99174"/>
                </a:cubicBezTo>
                <a:cubicBezTo>
                  <a:pt x="933882" y="90487"/>
                  <a:pt x="935782" y="81197"/>
                  <a:pt x="937169" y="71304"/>
                </a:cubicBezTo>
                <a:cubicBezTo>
                  <a:pt x="938557" y="61410"/>
                  <a:pt x="939492" y="50673"/>
                  <a:pt x="939974" y="39090"/>
                </a:cubicBezTo>
                <a:close/>
                <a:moveTo>
                  <a:pt x="1567882" y="38728"/>
                </a:moveTo>
                <a:cubicBezTo>
                  <a:pt x="1573673" y="40417"/>
                  <a:pt x="1579464" y="42710"/>
                  <a:pt x="1585255" y="45605"/>
                </a:cubicBezTo>
                <a:cubicBezTo>
                  <a:pt x="1590202" y="48018"/>
                  <a:pt x="1595480" y="51155"/>
                  <a:pt x="1601090" y="55016"/>
                </a:cubicBezTo>
                <a:cubicBezTo>
                  <a:pt x="1606701" y="58877"/>
                  <a:pt x="1611858" y="63643"/>
                  <a:pt x="1616564" y="69313"/>
                </a:cubicBezTo>
                <a:cubicBezTo>
                  <a:pt x="1615719" y="72329"/>
                  <a:pt x="1614633" y="75225"/>
                  <a:pt x="1613306" y="78000"/>
                </a:cubicBezTo>
                <a:cubicBezTo>
                  <a:pt x="1612220" y="80413"/>
                  <a:pt x="1610923" y="82826"/>
                  <a:pt x="1609415" y="85239"/>
                </a:cubicBezTo>
                <a:cubicBezTo>
                  <a:pt x="1607907" y="87652"/>
                  <a:pt x="1606248" y="89582"/>
                  <a:pt x="1604438" y="91030"/>
                </a:cubicBezTo>
                <a:cubicBezTo>
                  <a:pt x="1599371" y="82947"/>
                  <a:pt x="1594605" y="75708"/>
                  <a:pt x="1590141" y="69313"/>
                </a:cubicBezTo>
                <a:cubicBezTo>
                  <a:pt x="1585677" y="62919"/>
                  <a:pt x="1581696" y="57489"/>
                  <a:pt x="1578197" y="53025"/>
                </a:cubicBezTo>
                <a:cubicBezTo>
                  <a:pt x="1574216" y="47837"/>
                  <a:pt x="1570536" y="43253"/>
                  <a:pt x="1567158" y="39271"/>
                </a:cubicBezTo>
                <a:close/>
                <a:moveTo>
                  <a:pt x="2304278" y="35652"/>
                </a:moveTo>
                <a:cubicBezTo>
                  <a:pt x="2308622" y="38306"/>
                  <a:pt x="2312905" y="41202"/>
                  <a:pt x="2317128" y="44339"/>
                </a:cubicBezTo>
                <a:cubicBezTo>
                  <a:pt x="2320747" y="47113"/>
                  <a:pt x="2324638" y="50341"/>
                  <a:pt x="2328800" y="54021"/>
                </a:cubicBezTo>
                <a:cubicBezTo>
                  <a:pt x="2332963" y="57701"/>
                  <a:pt x="2336673" y="61712"/>
                  <a:pt x="2339931" y="66056"/>
                </a:cubicBezTo>
                <a:cubicBezTo>
                  <a:pt x="2338000" y="68710"/>
                  <a:pt x="2335949" y="71123"/>
                  <a:pt x="2333777" y="73295"/>
                </a:cubicBezTo>
                <a:cubicBezTo>
                  <a:pt x="2331967" y="75225"/>
                  <a:pt x="2329916" y="77155"/>
                  <a:pt x="2327624" y="79086"/>
                </a:cubicBezTo>
                <a:cubicBezTo>
                  <a:pt x="2325332" y="81016"/>
                  <a:pt x="2322979" y="82464"/>
                  <a:pt x="2320566" y="83429"/>
                </a:cubicBezTo>
                <a:cubicBezTo>
                  <a:pt x="2319118" y="78121"/>
                  <a:pt x="2317399" y="72691"/>
                  <a:pt x="2315408" y="67141"/>
                </a:cubicBezTo>
                <a:cubicBezTo>
                  <a:pt x="2313418" y="61591"/>
                  <a:pt x="2311578" y="56524"/>
                  <a:pt x="2309888" y="51939"/>
                </a:cubicBezTo>
                <a:cubicBezTo>
                  <a:pt x="2307837" y="46510"/>
                  <a:pt x="2305786" y="41262"/>
                  <a:pt x="2303735" y="36195"/>
                </a:cubicBezTo>
                <a:close/>
                <a:moveTo>
                  <a:pt x="68951" y="30222"/>
                </a:moveTo>
                <a:cubicBezTo>
                  <a:pt x="71485" y="30826"/>
                  <a:pt x="74019" y="31489"/>
                  <a:pt x="76552" y="32213"/>
                </a:cubicBezTo>
                <a:cubicBezTo>
                  <a:pt x="78724" y="32816"/>
                  <a:pt x="81137" y="33631"/>
                  <a:pt x="83791" y="34656"/>
                </a:cubicBezTo>
                <a:cubicBezTo>
                  <a:pt x="86446" y="35682"/>
                  <a:pt x="89040" y="36858"/>
                  <a:pt x="91573" y="38185"/>
                </a:cubicBezTo>
                <a:lnTo>
                  <a:pt x="90849" y="39452"/>
                </a:lnTo>
                <a:lnTo>
                  <a:pt x="87049" y="39452"/>
                </a:lnTo>
                <a:cubicBezTo>
                  <a:pt x="84515" y="43554"/>
                  <a:pt x="81559" y="47415"/>
                  <a:pt x="78181" y="51035"/>
                </a:cubicBezTo>
                <a:cubicBezTo>
                  <a:pt x="74803" y="54654"/>
                  <a:pt x="71334" y="57942"/>
                  <a:pt x="67775" y="60898"/>
                </a:cubicBezTo>
                <a:cubicBezTo>
                  <a:pt x="64216" y="63854"/>
                  <a:pt x="60626" y="66478"/>
                  <a:pt x="57007" y="68770"/>
                </a:cubicBezTo>
                <a:cubicBezTo>
                  <a:pt x="53388" y="71063"/>
                  <a:pt x="50009" y="72933"/>
                  <a:pt x="46872" y="74380"/>
                </a:cubicBezTo>
                <a:lnTo>
                  <a:pt x="46330" y="74018"/>
                </a:lnTo>
                <a:cubicBezTo>
                  <a:pt x="50552" y="67503"/>
                  <a:pt x="54081" y="61561"/>
                  <a:pt x="56917" y="56192"/>
                </a:cubicBezTo>
                <a:cubicBezTo>
                  <a:pt x="59752" y="50823"/>
                  <a:pt x="62074" y="46209"/>
                  <a:pt x="63884" y="42348"/>
                </a:cubicBezTo>
                <a:cubicBezTo>
                  <a:pt x="66056" y="37763"/>
                  <a:pt x="67745" y="33721"/>
                  <a:pt x="68951" y="30222"/>
                </a:cubicBezTo>
                <a:close/>
                <a:moveTo>
                  <a:pt x="1689697" y="26060"/>
                </a:moveTo>
                <a:cubicBezTo>
                  <a:pt x="1694040" y="28714"/>
                  <a:pt x="1698202" y="31610"/>
                  <a:pt x="1702184" y="34747"/>
                </a:cubicBezTo>
                <a:cubicBezTo>
                  <a:pt x="1705683" y="37522"/>
                  <a:pt x="1709302" y="40749"/>
                  <a:pt x="1713042" y="44429"/>
                </a:cubicBezTo>
                <a:cubicBezTo>
                  <a:pt x="1716783" y="48109"/>
                  <a:pt x="1720040" y="52120"/>
                  <a:pt x="1722815" y="56464"/>
                </a:cubicBezTo>
                <a:cubicBezTo>
                  <a:pt x="1721367" y="58515"/>
                  <a:pt x="1719678" y="60626"/>
                  <a:pt x="1717748" y="62798"/>
                </a:cubicBezTo>
                <a:cubicBezTo>
                  <a:pt x="1716059" y="64608"/>
                  <a:pt x="1714038" y="66508"/>
                  <a:pt x="1711685" y="68499"/>
                </a:cubicBezTo>
                <a:cubicBezTo>
                  <a:pt x="1709332" y="70489"/>
                  <a:pt x="1706769" y="72269"/>
                  <a:pt x="1703994" y="73837"/>
                </a:cubicBezTo>
                <a:cubicBezTo>
                  <a:pt x="1702667" y="67443"/>
                  <a:pt x="1701128" y="61410"/>
                  <a:pt x="1699379" y="55740"/>
                </a:cubicBezTo>
                <a:cubicBezTo>
                  <a:pt x="1697629" y="50069"/>
                  <a:pt x="1695970" y="45062"/>
                  <a:pt x="1694402" y="40719"/>
                </a:cubicBezTo>
                <a:cubicBezTo>
                  <a:pt x="1692592" y="35652"/>
                  <a:pt x="1690783" y="30886"/>
                  <a:pt x="1688973" y="26422"/>
                </a:cubicBezTo>
                <a:close/>
                <a:moveTo>
                  <a:pt x="2058724" y="23526"/>
                </a:moveTo>
                <a:cubicBezTo>
                  <a:pt x="2061137" y="23526"/>
                  <a:pt x="2063610" y="23647"/>
                  <a:pt x="2066144" y="23888"/>
                </a:cubicBezTo>
                <a:cubicBezTo>
                  <a:pt x="2068316" y="24130"/>
                  <a:pt x="2070638" y="24371"/>
                  <a:pt x="2073111" y="24612"/>
                </a:cubicBezTo>
                <a:cubicBezTo>
                  <a:pt x="2075585" y="24854"/>
                  <a:pt x="2078028" y="25155"/>
                  <a:pt x="2080441" y="25517"/>
                </a:cubicBezTo>
                <a:lnTo>
                  <a:pt x="2080441" y="26784"/>
                </a:lnTo>
                <a:lnTo>
                  <a:pt x="2076278" y="27870"/>
                </a:lnTo>
                <a:lnTo>
                  <a:pt x="2076278" y="126682"/>
                </a:lnTo>
                <a:cubicBezTo>
                  <a:pt x="2073141" y="127165"/>
                  <a:pt x="2070367" y="127527"/>
                  <a:pt x="2067954" y="127768"/>
                </a:cubicBezTo>
                <a:cubicBezTo>
                  <a:pt x="2065902" y="128009"/>
                  <a:pt x="2063942" y="128130"/>
                  <a:pt x="2062072" y="128130"/>
                </a:cubicBezTo>
                <a:cubicBezTo>
                  <a:pt x="2060202" y="128130"/>
                  <a:pt x="2059086" y="127949"/>
                  <a:pt x="2058724" y="127587"/>
                </a:cubicBezTo>
                <a:close/>
                <a:moveTo>
                  <a:pt x="1670694" y="18097"/>
                </a:moveTo>
                <a:cubicBezTo>
                  <a:pt x="1672987" y="27990"/>
                  <a:pt x="1675490" y="37100"/>
                  <a:pt x="1678205" y="45424"/>
                </a:cubicBezTo>
                <a:cubicBezTo>
                  <a:pt x="1680919" y="53749"/>
                  <a:pt x="1683905" y="61471"/>
                  <a:pt x="1687163" y="68589"/>
                </a:cubicBezTo>
                <a:cubicBezTo>
                  <a:pt x="1690421" y="75708"/>
                  <a:pt x="1693980" y="82223"/>
                  <a:pt x="1697841" y="88134"/>
                </a:cubicBezTo>
                <a:cubicBezTo>
                  <a:pt x="1701701" y="94046"/>
                  <a:pt x="1705924" y="99536"/>
                  <a:pt x="1710509" y="104603"/>
                </a:cubicBezTo>
                <a:cubicBezTo>
                  <a:pt x="1718230" y="92297"/>
                  <a:pt x="1724293" y="79146"/>
                  <a:pt x="1728697" y="65151"/>
                </a:cubicBezTo>
                <a:cubicBezTo>
                  <a:pt x="1733100" y="51155"/>
                  <a:pt x="1736207" y="35471"/>
                  <a:pt x="1738017" y="18097"/>
                </a:cubicBezTo>
                <a:close/>
                <a:moveTo>
                  <a:pt x="1089955" y="18097"/>
                </a:moveTo>
                <a:lnTo>
                  <a:pt x="1089955" y="74018"/>
                </a:lnTo>
                <a:lnTo>
                  <a:pt x="1105519" y="74018"/>
                </a:lnTo>
                <a:lnTo>
                  <a:pt x="1105519" y="18097"/>
                </a:lnTo>
                <a:close/>
                <a:moveTo>
                  <a:pt x="236668" y="17373"/>
                </a:moveTo>
                <a:cubicBezTo>
                  <a:pt x="239201" y="17735"/>
                  <a:pt x="241855" y="18218"/>
                  <a:pt x="244630" y="18821"/>
                </a:cubicBezTo>
                <a:cubicBezTo>
                  <a:pt x="247043" y="19424"/>
                  <a:pt x="249607" y="20148"/>
                  <a:pt x="252322" y="20993"/>
                </a:cubicBezTo>
                <a:cubicBezTo>
                  <a:pt x="255037" y="21837"/>
                  <a:pt x="257661" y="22923"/>
                  <a:pt x="260194" y="24250"/>
                </a:cubicBezTo>
                <a:lnTo>
                  <a:pt x="259832" y="25155"/>
                </a:lnTo>
                <a:lnTo>
                  <a:pt x="256032" y="25336"/>
                </a:lnTo>
                <a:cubicBezTo>
                  <a:pt x="253136" y="29800"/>
                  <a:pt x="249909" y="33571"/>
                  <a:pt x="246350" y="36647"/>
                </a:cubicBezTo>
                <a:cubicBezTo>
                  <a:pt x="242791" y="39724"/>
                  <a:pt x="238477" y="42710"/>
                  <a:pt x="233410" y="45605"/>
                </a:cubicBezTo>
                <a:lnTo>
                  <a:pt x="267252" y="45605"/>
                </a:lnTo>
                <a:cubicBezTo>
                  <a:pt x="268821" y="45605"/>
                  <a:pt x="270148" y="44942"/>
                  <a:pt x="271234" y="43615"/>
                </a:cubicBezTo>
                <a:cubicBezTo>
                  <a:pt x="271716" y="43011"/>
                  <a:pt x="272139" y="42287"/>
                  <a:pt x="272501" y="41443"/>
                </a:cubicBezTo>
                <a:cubicBezTo>
                  <a:pt x="274914" y="41926"/>
                  <a:pt x="277327" y="42408"/>
                  <a:pt x="279740" y="42891"/>
                </a:cubicBezTo>
                <a:cubicBezTo>
                  <a:pt x="281791" y="43373"/>
                  <a:pt x="283992" y="43886"/>
                  <a:pt x="286345" y="44429"/>
                </a:cubicBezTo>
                <a:cubicBezTo>
                  <a:pt x="288698" y="44972"/>
                  <a:pt x="290900" y="45545"/>
                  <a:pt x="292951" y="46148"/>
                </a:cubicBezTo>
                <a:cubicBezTo>
                  <a:pt x="292589" y="47837"/>
                  <a:pt x="292227" y="49526"/>
                  <a:pt x="291865" y="51216"/>
                </a:cubicBezTo>
                <a:cubicBezTo>
                  <a:pt x="291624" y="52663"/>
                  <a:pt x="291382" y="54232"/>
                  <a:pt x="291141" y="55921"/>
                </a:cubicBezTo>
                <a:cubicBezTo>
                  <a:pt x="290900" y="57610"/>
                  <a:pt x="290779" y="59178"/>
                  <a:pt x="290779" y="60626"/>
                </a:cubicBezTo>
                <a:lnTo>
                  <a:pt x="290779" y="101527"/>
                </a:lnTo>
                <a:lnTo>
                  <a:pt x="281368" y="102612"/>
                </a:lnTo>
                <a:cubicBezTo>
                  <a:pt x="278955" y="102854"/>
                  <a:pt x="276693" y="103035"/>
                  <a:pt x="274582" y="103155"/>
                </a:cubicBezTo>
                <a:cubicBezTo>
                  <a:pt x="272470" y="103276"/>
                  <a:pt x="271234" y="103095"/>
                  <a:pt x="270872" y="102612"/>
                </a:cubicBezTo>
                <a:lnTo>
                  <a:pt x="270872" y="95192"/>
                </a:lnTo>
                <a:lnTo>
                  <a:pt x="224180" y="95192"/>
                </a:lnTo>
                <a:lnTo>
                  <a:pt x="224180" y="102070"/>
                </a:lnTo>
                <a:cubicBezTo>
                  <a:pt x="220681" y="102552"/>
                  <a:pt x="217545" y="102914"/>
                  <a:pt x="214770" y="103155"/>
                </a:cubicBezTo>
                <a:cubicBezTo>
                  <a:pt x="212356" y="103397"/>
                  <a:pt x="210094" y="103548"/>
                  <a:pt x="207983" y="103608"/>
                </a:cubicBezTo>
                <a:cubicBezTo>
                  <a:pt x="205872" y="103668"/>
                  <a:pt x="204695" y="103517"/>
                  <a:pt x="204454" y="103155"/>
                </a:cubicBezTo>
                <a:lnTo>
                  <a:pt x="204454" y="41624"/>
                </a:lnTo>
                <a:cubicBezTo>
                  <a:pt x="206867" y="41865"/>
                  <a:pt x="209401" y="42227"/>
                  <a:pt x="212055" y="42710"/>
                </a:cubicBezTo>
                <a:cubicBezTo>
                  <a:pt x="214227" y="43072"/>
                  <a:pt x="216670" y="43494"/>
                  <a:pt x="219384" y="43977"/>
                </a:cubicBezTo>
                <a:cubicBezTo>
                  <a:pt x="222099" y="44459"/>
                  <a:pt x="224663" y="45002"/>
                  <a:pt x="227076" y="45605"/>
                </a:cubicBezTo>
                <a:lnTo>
                  <a:pt x="230876" y="45605"/>
                </a:lnTo>
                <a:cubicBezTo>
                  <a:pt x="231841" y="41865"/>
                  <a:pt x="232626" y="38306"/>
                  <a:pt x="233229" y="34928"/>
                </a:cubicBezTo>
                <a:cubicBezTo>
                  <a:pt x="233832" y="31550"/>
                  <a:pt x="234435" y="28533"/>
                  <a:pt x="235039" y="25879"/>
                </a:cubicBezTo>
                <a:cubicBezTo>
                  <a:pt x="235521" y="22742"/>
                  <a:pt x="236064" y="19907"/>
                  <a:pt x="236668" y="17373"/>
                </a:cubicBezTo>
                <a:close/>
                <a:moveTo>
                  <a:pt x="1395279" y="16830"/>
                </a:moveTo>
                <a:lnTo>
                  <a:pt x="1395279" y="64065"/>
                </a:lnTo>
                <a:lnTo>
                  <a:pt x="1437446" y="64065"/>
                </a:lnTo>
                <a:lnTo>
                  <a:pt x="1437446" y="16830"/>
                </a:lnTo>
                <a:close/>
                <a:moveTo>
                  <a:pt x="746017" y="16468"/>
                </a:moveTo>
                <a:lnTo>
                  <a:pt x="746017" y="53387"/>
                </a:lnTo>
                <a:lnTo>
                  <a:pt x="773344" y="53387"/>
                </a:lnTo>
                <a:lnTo>
                  <a:pt x="773344" y="16468"/>
                </a:lnTo>
                <a:close/>
                <a:moveTo>
                  <a:pt x="427549" y="15563"/>
                </a:moveTo>
                <a:lnTo>
                  <a:pt x="427549" y="50492"/>
                </a:lnTo>
                <a:lnTo>
                  <a:pt x="438950" y="50492"/>
                </a:lnTo>
                <a:lnTo>
                  <a:pt x="438950" y="15563"/>
                </a:lnTo>
                <a:close/>
                <a:moveTo>
                  <a:pt x="398231" y="15563"/>
                </a:moveTo>
                <a:lnTo>
                  <a:pt x="398231" y="50492"/>
                </a:lnTo>
                <a:lnTo>
                  <a:pt x="409632" y="50492"/>
                </a:lnTo>
                <a:lnTo>
                  <a:pt x="409632" y="15563"/>
                </a:lnTo>
                <a:close/>
                <a:moveTo>
                  <a:pt x="368551" y="13030"/>
                </a:moveTo>
                <a:cubicBezTo>
                  <a:pt x="369998" y="13633"/>
                  <a:pt x="371386" y="14236"/>
                  <a:pt x="372713" y="14840"/>
                </a:cubicBezTo>
                <a:cubicBezTo>
                  <a:pt x="373920" y="15443"/>
                  <a:pt x="375126" y="16016"/>
                  <a:pt x="376333" y="16559"/>
                </a:cubicBezTo>
                <a:cubicBezTo>
                  <a:pt x="377539" y="17102"/>
                  <a:pt x="378504" y="17615"/>
                  <a:pt x="379228" y="18097"/>
                </a:cubicBezTo>
                <a:lnTo>
                  <a:pt x="379228" y="18821"/>
                </a:lnTo>
                <a:lnTo>
                  <a:pt x="359502" y="18821"/>
                </a:lnTo>
                <a:lnTo>
                  <a:pt x="359502" y="70218"/>
                </a:lnTo>
                <a:lnTo>
                  <a:pt x="361312" y="70218"/>
                </a:lnTo>
                <a:cubicBezTo>
                  <a:pt x="362277" y="70218"/>
                  <a:pt x="363302" y="69554"/>
                  <a:pt x="364388" y="68227"/>
                </a:cubicBezTo>
                <a:cubicBezTo>
                  <a:pt x="364871" y="67745"/>
                  <a:pt x="365414" y="67081"/>
                  <a:pt x="366017" y="66236"/>
                </a:cubicBezTo>
                <a:cubicBezTo>
                  <a:pt x="367585" y="66840"/>
                  <a:pt x="369033" y="67443"/>
                  <a:pt x="370360" y="68046"/>
                </a:cubicBezTo>
                <a:cubicBezTo>
                  <a:pt x="372894" y="69253"/>
                  <a:pt x="375066" y="70339"/>
                  <a:pt x="376876" y="71304"/>
                </a:cubicBezTo>
                <a:lnTo>
                  <a:pt x="376876" y="72028"/>
                </a:lnTo>
                <a:lnTo>
                  <a:pt x="359502" y="72028"/>
                </a:lnTo>
                <a:lnTo>
                  <a:pt x="359502" y="119805"/>
                </a:lnTo>
                <a:cubicBezTo>
                  <a:pt x="362639" y="118357"/>
                  <a:pt x="365444" y="117000"/>
                  <a:pt x="367917" y="115733"/>
                </a:cubicBezTo>
                <a:cubicBezTo>
                  <a:pt x="370391" y="114466"/>
                  <a:pt x="372472" y="113350"/>
                  <a:pt x="374161" y="112385"/>
                </a:cubicBezTo>
                <a:cubicBezTo>
                  <a:pt x="376091" y="111299"/>
                  <a:pt x="377780" y="110334"/>
                  <a:pt x="379228" y="109490"/>
                </a:cubicBezTo>
                <a:lnTo>
                  <a:pt x="379409" y="110032"/>
                </a:lnTo>
                <a:cubicBezTo>
                  <a:pt x="376514" y="115100"/>
                  <a:pt x="372894" y="120167"/>
                  <a:pt x="368551" y="125234"/>
                </a:cubicBezTo>
                <a:cubicBezTo>
                  <a:pt x="364810" y="129578"/>
                  <a:pt x="360135" y="134283"/>
                  <a:pt x="354525" y="139350"/>
                </a:cubicBezTo>
                <a:cubicBezTo>
                  <a:pt x="348915" y="144418"/>
                  <a:pt x="342249" y="149183"/>
                  <a:pt x="334527" y="153647"/>
                </a:cubicBezTo>
                <a:lnTo>
                  <a:pt x="323126" y="135188"/>
                </a:lnTo>
                <a:cubicBezTo>
                  <a:pt x="326263" y="133981"/>
                  <a:pt x="329309" y="132805"/>
                  <a:pt x="332265" y="131659"/>
                </a:cubicBezTo>
                <a:cubicBezTo>
                  <a:pt x="335221" y="130513"/>
                  <a:pt x="338086" y="129336"/>
                  <a:pt x="340862" y="128130"/>
                </a:cubicBezTo>
                <a:lnTo>
                  <a:pt x="340862" y="72028"/>
                </a:lnTo>
                <a:lnTo>
                  <a:pt x="324755" y="72028"/>
                </a:lnTo>
                <a:lnTo>
                  <a:pt x="324212" y="70218"/>
                </a:lnTo>
                <a:lnTo>
                  <a:pt x="340862" y="70218"/>
                </a:lnTo>
                <a:lnTo>
                  <a:pt x="340862" y="18821"/>
                </a:lnTo>
                <a:lnTo>
                  <a:pt x="324574" y="18821"/>
                </a:lnTo>
                <a:lnTo>
                  <a:pt x="324031" y="17011"/>
                </a:lnTo>
                <a:lnTo>
                  <a:pt x="363845" y="17011"/>
                </a:lnTo>
                <a:cubicBezTo>
                  <a:pt x="364810" y="17011"/>
                  <a:pt x="365836" y="16348"/>
                  <a:pt x="366922" y="15021"/>
                </a:cubicBezTo>
                <a:cubicBezTo>
                  <a:pt x="367404" y="14538"/>
                  <a:pt x="367947" y="13874"/>
                  <a:pt x="368551" y="13030"/>
                </a:cubicBezTo>
                <a:close/>
                <a:moveTo>
                  <a:pt x="1107148" y="12125"/>
                </a:moveTo>
                <a:cubicBezTo>
                  <a:pt x="1109319" y="12608"/>
                  <a:pt x="1111491" y="13090"/>
                  <a:pt x="1113663" y="13573"/>
                </a:cubicBezTo>
                <a:cubicBezTo>
                  <a:pt x="1115473" y="14055"/>
                  <a:pt x="1117463" y="14538"/>
                  <a:pt x="1119635" y="15021"/>
                </a:cubicBezTo>
                <a:cubicBezTo>
                  <a:pt x="1121807" y="15503"/>
                  <a:pt x="1123797" y="16046"/>
                  <a:pt x="1125607" y="16649"/>
                </a:cubicBezTo>
                <a:cubicBezTo>
                  <a:pt x="1125245" y="18097"/>
                  <a:pt x="1124883" y="19485"/>
                  <a:pt x="1124521" y="20812"/>
                </a:cubicBezTo>
                <a:cubicBezTo>
                  <a:pt x="1123918" y="23587"/>
                  <a:pt x="1123616" y="26362"/>
                  <a:pt x="1123616" y="29137"/>
                </a:cubicBezTo>
                <a:lnTo>
                  <a:pt x="1123616" y="85239"/>
                </a:lnTo>
                <a:cubicBezTo>
                  <a:pt x="1120479" y="85721"/>
                  <a:pt x="1117644" y="86083"/>
                  <a:pt x="1115111" y="86325"/>
                </a:cubicBezTo>
                <a:cubicBezTo>
                  <a:pt x="1112939" y="86566"/>
                  <a:pt x="1110858" y="86717"/>
                  <a:pt x="1108867" y="86777"/>
                </a:cubicBezTo>
                <a:cubicBezTo>
                  <a:pt x="1106876" y="86837"/>
                  <a:pt x="1105760" y="86687"/>
                  <a:pt x="1105519" y="86325"/>
                </a:cubicBezTo>
                <a:lnTo>
                  <a:pt x="1105519" y="75828"/>
                </a:lnTo>
                <a:lnTo>
                  <a:pt x="1089955" y="75828"/>
                </a:lnTo>
                <a:lnTo>
                  <a:pt x="1089955" y="88134"/>
                </a:lnTo>
                <a:cubicBezTo>
                  <a:pt x="1086818" y="88617"/>
                  <a:pt x="1083983" y="88979"/>
                  <a:pt x="1081449" y="89220"/>
                </a:cubicBezTo>
                <a:cubicBezTo>
                  <a:pt x="1079277" y="89462"/>
                  <a:pt x="1077226" y="89582"/>
                  <a:pt x="1075296" y="89582"/>
                </a:cubicBezTo>
                <a:cubicBezTo>
                  <a:pt x="1073366" y="89582"/>
                  <a:pt x="1072280" y="89401"/>
                  <a:pt x="1072039" y="89039"/>
                </a:cubicBezTo>
                <a:lnTo>
                  <a:pt x="1072039" y="12306"/>
                </a:lnTo>
                <a:cubicBezTo>
                  <a:pt x="1074210" y="12547"/>
                  <a:pt x="1076502" y="12909"/>
                  <a:pt x="1078916" y="13392"/>
                </a:cubicBezTo>
                <a:cubicBezTo>
                  <a:pt x="1080967" y="13754"/>
                  <a:pt x="1083259" y="14176"/>
                  <a:pt x="1085793" y="14659"/>
                </a:cubicBezTo>
                <a:cubicBezTo>
                  <a:pt x="1088326" y="15141"/>
                  <a:pt x="1090800" y="15684"/>
                  <a:pt x="1093213" y="16287"/>
                </a:cubicBezTo>
                <a:lnTo>
                  <a:pt x="1102080" y="16287"/>
                </a:lnTo>
                <a:cubicBezTo>
                  <a:pt x="1103408" y="16287"/>
                  <a:pt x="1104614" y="15624"/>
                  <a:pt x="1105700" y="14297"/>
                </a:cubicBezTo>
                <a:cubicBezTo>
                  <a:pt x="1106182" y="13693"/>
                  <a:pt x="1106665" y="12970"/>
                  <a:pt x="1107148" y="12125"/>
                </a:cubicBezTo>
                <a:close/>
                <a:moveTo>
                  <a:pt x="1740189" y="11763"/>
                </a:moveTo>
                <a:cubicBezTo>
                  <a:pt x="1743084" y="12366"/>
                  <a:pt x="1745980" y="12970"/>
                  <a:pt x="1748876" y="13573"/>
                </a:cubicBezTo>
                <a:cubicBezTo>
                  <a:pt x="1751288" y="14176"/>
                  <a:pt x="1753852" y="14809"/>
                  <a:pt x="1756567" y="15473"/>
                </a:cubicBezTo>
                <a:cubicBezTo>
                  <a:pt x="1759282" y="16137"/>
                  <a:pt x="1761664" y="16770"/>
                  <a:pt x="1763715" y="17373"/>
                </a:cubicBezTo>
                <a:cubicBezTo>
                  <a:pt x="1763354" y="18459"/>
                  <a:pt x="1762931" y="19605"/>
                  <a:pt x="1762449" y="20812"/>
                </a:cubicBezTo>
                <a:cubicBezTo>
                  <a:pt x="1762087" y="21777"/>
                  <a:pt x="1761695" y="22893"/>
                  <a:pt x="1761272" y="24160"/>
                </a:cubicBezTo>
                <a:cubicBezTo>
                  <a:pt x="1760850" y="25427"/>
                  <a:pt x="1760518" y="26663"/>
                  <a:pt x="1760277" y="27870"/>
                </a:cubicBezTo>
                <a:cubicBezTo>
                  <a:pt x="1757864" y="45243"/>
                  <a:pt x="1753913" y="61410"/>
                  <a:pt x="1748423" y="76371"/>
                </a:cubicBezTo>
                <a:cubicBezTo>
                  <a:pt x="1742933" y="91332"/>
                  <a:pt x="1735061" y="105206"/>
                  <a:pt x="1724806" y="117995"/>
                </a:cubicBezTo>
                <a:cubicBezTo>
                  <a:pt x="1732166" y="123907"/>
                  <a:pt x="1740309" y="129186"/>
                  <a:pt x="1749237" y="133831"/>
                </a:cubicBezTo>
                <a:cubicBezTo>
                  <a:pt x="1758166" y="138476"/>
                  <a:pt x="1768119" y="142910"/>
                  <a:pt x="1779099" y="147132"/>
                </a:cubicBezTo>
                <a:lnTo>
                  <a:pt x="1778917" y="147494"/>
                </a:lnTo>
                <a:cubicBezTo>
                  <a:pt x="1778194" y="148701"/>
                  <a:pt x="1777349" y="150149"/>
                  <a:pt x="1776384" y="151838"/>
                </a:cubicBezTo>
                <a:cubicBezTo>
                  <a:pt x="1775539" y="153285"/>
                  <a:pt x="1774604" y="155095"/>
                  <a:pt x="1773579" y="157267"/>
                </a:cubicBezTo>
                <a:cubicBezTo>
                  <a:pt x="1772553" y="159439"/>
                  <a:pt x="1771558" y="161912"/>
                  <a:pt x="1770593" y="164687"/>
                </a:cubicBezTo>
                <a:cubicBezTo>
                  <a:pt x="1769627" y="167221"/>
                  <a:pt x="1768361" y="168638"/>
                  <a:pt x="1766792" y="168940"/>
                </a:cubicBezTo>
                <a:cubicBezTo>
                  <a:pt x="1765224" y="169241"/>
                  <a:pt x="1763354" y="168910"/>
                  <a:pt x="1761182" y="167944"/>
                </a:cubicBezTo>
                <a:cubicBezTo>
                  <a:pt x="1750927" y="163480"/>
                  <a:pt x="1741667" y="158353"/>
                  <a:pt x="1733402" y="152562"/>
                </a:cubicBezTo>
                <a:cubicBezTo>
                  <a:pt x="1725138" y="146770"/>
                  <a:pt x="1717627" y="140195"/>
                  <a:pt x="1710871" y="132835"/>
                </a:cubicBezTo>
                <a:cubicBezTo>
                  <a:pt x="1701822" y="141160"/>
                  <a:pt x="1691265" y="148791"/>
                  <a:pt x="1679200" y="155729"/>
                </a:cubicBezTo>
                <a:cubicBezTo>
                  <a:pt x="1667135" y="162666"/>
                  <a:pt x="1653079" y="168910"/>
                  <a:pt x="1637033" y="174460"/>
                </a:cubicBezTo>
                <a:lnTo>
                  <a:pt x="1636490" y="174098"/>
                </a:lnTo>
                <a:cubicBezTo>
                  <a:pt x="1650244" y="165049"/>
                  <a:pt x="1662339" y="156060"/>
                  <a:pt x="1672776" y="147132"/>
                </a:cubicBezTo>
                <a:cubicBezTo>
                  <a:pt x="1683212" y="138204"/>
                  <a:pt x="1692291" y="128854"/>
                  <a:pt x="1700012" y="119081"/>
                </a:cubicBezTo>
                <a:cubicBezTo>
                  <a:pt x="1691205" y="106292"/>
                  <a:pt x="1684207" y="91573"/>
                  <a:pt x="1679019" y="74923"/>
                </a:cubicBezTo>
                <a:cubicBezTo>
                  <a:pt x="1673831" y="58274"/>
                  <a:pt x="1670272" y="39332"/>
                  <a:pt x="1668342" y="18097"/>
                </a:cubicBezTo>
                <a:lnTo>
                  <a:pt x="1652416" y="18097"/>
                </a:lnTo>
                <a:lnTo>
                  <a:pt x="1651873" y="16287"/>
                </a:lnTo>
                <a:lnTo>
                  <a:pt x="1735664" y="16287"/>
                </a:lnTo>
                <a:cubicBezTo>
                  <a:pt x="1736388" y="16287"/>
                  <a:pt x="1737052" y="16076"/>
                  <a:pt x="1737655" y="15654"/>
                </a:cubicBezTo>
                <a:cubicBezTo>
                  <a:pt x="1738258" y="15232"/>
                  <a:pt x="1738741" y="14719"/>
                  <a:pt x="1739103" y="14116"/>
                </a:cubicBezTo>
                <a:cubicBezTo>
                  <a:pt x="1739585" y="13512"/>
                  <a:pt x="1739947" y="12728"/>
                  <a:pt x="1740189" y="11763"/>
                </a:cubicBezTo>
                <a:close/>
                <a:moveTo>
                  <a:pt x="1438894" y="10858"/>
                </a:moveTo>
                <a:cubicBezTo>
                  <a:pt x="1441066" y="11341"/>
                  <a:pt x="1443237" y="11823"/>
                  <a:pt x="1445409" y="12306"/>
                </a:cubicBezTo>
                <a:cubicBezTo>
                  <a:pt x="1447339" y="12789"/>
                  <a:pt x="1449390" y="13271"/>
                  <a:pt x="1451562" y="13754"/>
                </a:cubicBezTo>
                <a:cubicBezTo>
                  <a:pt x="1453734" y="14236"/>
                  <a:pt x="1455725" y="14779"/>
                  <a:pt x="1457534" y="15383"/>
                </a:cubicBezTo>
                <a:cubicBezTo>
                  <a:pt x="1457172" y="16830"/>
                  <a:pt x="1456810" y="18218"/>
                  <a:pt x="1456448" y="19545"/>
                </a:cubicBezTo>
                <a:cubicBezTo>
                  <a:pt x="1455845" y="22199"/>
                  <a:pt x="1455544" y="24914"/>
                  <a:pt x="1455544" y="27689"/>
                </a:cubicBezTo>
                <a:lnTo>
                  <a:pt x="1455544" y="71123"/>
                </a:lnTo>
                <a:cubicBezTo>
                  <a:pt x="1452407" y="71605"/>
                  <a:pt x="1449571" y="71967"/>
                  <a:pt x="1447038" y="72209"/>
                </a:cubicBezTo>
                <a:cubicBezTo>
                  <a:pt x="1444866" y="72450"/>
                  <a:pt x="1442785" y="72601"/>
                  <a:pt x="1440794" y="72661"/>
                </a:cubicBezTo>
                <a:cubicBezTo>
                  <a:pt x="1438803" y="72721"/>
                  <a:pt x="1437687" y="72571"/>
                  <a:pt x="1437446" y="72209"/>
                </a:cubicBezTo>
                <a:lnTo>
                  <a:pt x="1437446" y="65875"/>
                </a:lnTo>
                <a:lnTo>
                  <a:pt x="1425864" y="65875"/>
                </a:lnTo>
                <a:lnTo>
                  <a:pt x="1425864" y="102070"/>
                </a:lnTo>
                <a:lnTo>
                  <a:pt x="1446676" y="102070"/>
                </a:lnTo>
                <a:cubicBezTo>
                  <a:pt x="1447641" y="102070"/>
                  <a:pt x="1448667" y="101406"/>
                  <a:pt x="1449752" y="100079"/>
                </a:cubicBezTo>
                <a:cubicBezTo>
                  <a:pt x="1450235" y="99596"/>
                  <a:pt x="1450778" y="98933"/>
                  <a:pt x="1451381" y="98088"/>
                </a:cubicBezTo>
                <a:cubicBezTo>
                  <a:pt x="1452950" y="98691"/>
                  <a:pt x="1454397" y="99295"/>
                  <a:pt x="1455725" y="99898"/>
                </a:cubicBezTo>
                <a:cubicBezTo>
                  <a:pt x="1456931" y="100501"/>
                  <a:pt x="1458107" y="101074"/>
                  <a:pt x="1459254" y="101617"/>
                </a:cubicBezTo>
                <a:cubicBezTo>
                  <a:pt x="1460400" y="102160"/>
                  <a:pt x="1461395" y="102612"/>
                  <a:pt x="1462240" y="102974"/>
                </a:cubicBezTo>
                <a:lnTo>
                  <a:pt x="1462240" y="103879"/>
                </a:lnTo>
                <a:lnTo>
                  <a:pt x="1425864" y="103879"/>
                </a:lnTo>
                <a:lnTo>
                  <a:pt x="1425864" y="147856"/>
                </a:lnTo>
                <a:cubicBezTo>
                  <a:pt x="1431655" y="148459"/>
                  <a:pt x="1438080" y="148852"/>
                  <a:pt x="1445138" y="149033"/>
                </a:cubicBezTo>
                <a:cubicBezTo>
                  <a:pt x="1452196" y="149214"/>
                  <a:pt x="1459103" y="149063"/>
                  <a:pt x="1465859" y="148580"/>
                </a:cubicBezTo>
                <a:lnTo>
                  <a:pt x="1465859" y="148942"/>
                </a:lnTo>
                <a:cubicBezTo>
                  <a:pt x="1465618" y="149907"/>
                  <a:pt x="1465316" y="151053"/>
                  <a:pt x="1464954" y="152381"/>
                </a:cubicBezTo>
                <a:cubicBezTo>
                  <a:pt x="1464713" y="153587"/>
                  <a:pt x="1464472" y="155005"/>
                  <a:pt x="1464230" y="156634"/>
                </a:cubicBezTo>
                <a:cubicBezTo>
                  <a:pt x="1463989" y="158262"/>
                  <a:pt x="1463748" y="160163"/>
                  <a:pt x="1463506" y="162334"/>
                </a:cubicBezTo>
                <a:cubicBezTo>
                  <a:pt x="1463265" y="164385"/>
                  <a:pt x="1462752" y="165773"/>
                  <a:pt x="1461968" y="166497"/>
                </a:cubicBezTo>
                <a:cubicBezTo>
                  <a:pt x="1461184" y="167221"/>
                  <a:pt x="1459585" y="167703"/>
                  <a:pt x="1457172" y="167944"/>
                </a:cubicBezTo>
                <a:cubicBezTo>
                  <a:pt x="1451502" y="168186"/>
                  <a:pt x="1445982" y="168125"/>
                  <a:pt x="1440613" y="167763"/>
                </a:cubicBezTo>
                <a:cubicBezTo>
                  <a:pt x="1435244" y="167402"/>
                  <a:pt x="1430207" y="166738"/>
                  <a:pt x="1425502" y="165773"/>
                </a:cubicBezTo>
                <a:cubicBezTo>
                  <a:pt x="1420796" y="164808"/>
                  <a:pt x="1416513" y="163450"/>
                  <a:pt x="1412652" y="161701"/>
                </a:cubicBezTo>
                <a:cubicBezTo>
                  <a:pt x="1408792" y="159951"/>
                  <a:pt x="1405594" y="157810"/>
                  <a:pt x="1403061" y="155276"/>
                </a:cubicBezTo>
                <a:cubicBezTo>
                  <a:pt x="1401130" y="153346"/>
                  <a:pt x="1399441" y="151084"/>
                  <a:pt x="1397994" y="148490"/>
                </a:cubicBezTo>
                <a:cubicBezTo>
                  <a:pt x="1396546" y="145896"/>
                  <a:pt x="1395339" y="143181"/>
                  <a:pt x="1394374" y="140346"/>
                </a:cubicBezTo>
                <a:cubicBezTo>
                  <a:pt x="1393409" y="137510"/>
                  <a:pt x="1392594" y="134615"/>
                  <a:pt x="1391931" y="131659"/>
                </a:cubicBezTo>
                <a:cubicBezTo>
                  <a:pt x="1391267" y="128703"/>
                  <a:pt x="1390755" y="125898"/>
                  <a:pt x="1390393" y="123244"/>
                </a:cubicBezTo>
                <a:cubicBezTo>
                  <a:pt x="1387618" y="136033"/>
                  <a:pt x="1383636" y="146348"/>
                  <a:pt x="1378448" y="154190"/>
                </a:cubicBezTo>
                <a:cubicBezTo>
                  <a:pt x="1373260" y="162033"/>
                  <a:pt x="1367409" y="168246"/>
                  <a:pt x="1360894" y="172831"/>
                </a:cubicBezTo>
                <a:lnTo>
                  <a:pt x="1360351" y="172650"/>
                </a:lnTo>
                <a:cubicBezTo>
                  <a:pt x="1363367" y="167462"/>
                  <a:pt x="1365810" y="161399"/>
                  <a:pt x="1367680" y="154462"/>
                </a:cubicBezTo>
                <a:cubicBezTo>
                  <a:pt x="1369550" y="147524"/>
                  <a:pt x="1371028" y="140195"/>
                  <a:pt x="1372114" y="132473"/>
                </a:cubicBezTo>
                <a:cubicBezTo>
                  <a:pt x="1373200" y="124752"/>
                  <a:pt x="1373984" y="116970"/>
                  <a:pt x="1374467" y="109128"/>
                </a:cubicBezTo>
                <a:cubicBezTo>
                  <a:pt x="1374949" y="101285"/>
                  <a:pt x="1375251" y="93805"/>
                  <a:pt x="1375372" y="86687"/>
                </a:cubicBezTo>
                <a:cubicBezTo>
                  <a:pt x="1377905" y="86928"/>
                  <a:pt x="1380439" y="87169"/>
                  <a:pt x="1382973" y="87411"/>
                </a:cubicBezTo>
                <a:cubicBezTo>
                  <a:pt x="1385145" y="87652"/>
                  <a:pt x="1387557" y="87923"/>
                  <a:pt x="1390212" y="88225"/>
                </a:cubicBezTo>
                <a:cubicBezTo>
                  <a:pt x="1392866" y="88527"/>
                  <a:pt x="1395400" y="88979"/>
                  <a:pt x="1397813" y="89582"/>
                </a:cubicBezTo>
                <a:lnTo>
                  <a:pt x="1397813" y="90668"/>
                </a:lnTo>
                <a:lnTo>
                  <a:pt x="1394012" y="91754"/>
                </a:lnTo>
                <a:cubicBezTo>
                  <a:pt x="1393771" y="95856"/>
                  <a:pt x="1393530" y="99717"/>
                  <a:pt x="1393288" y="103336"/>
                </a:cubicBezTo>
                <a:cubicBezTo>
                  <a:pt x="1393047" y="106956"/>
                  <a:pt x="1392625" y="110455"/>
                  <a:pt x="1392022" y="113833"/>
                </a:cubicBezTo>
                <a:cubicBezTo>
                  <a:pt x="1393107" y="119745"/>
                  <a:pt x="1394766" y="125295"/>
                  <a:pt x="1396998" y="130483"/>
                </a:cubicBezTo>
                <a:cubicBezTo>
                  <a:pt x="1399230" y="135671"/>
                  <a:pt x="1402578" y="139833"/>
                  <a:pt x="1407042" y="142970"/>
                </a:cubicBezTo>
                <a:cubicBezTo>
                  <a:pt x="1407284" y="143211"/>
                  <a:pt x="1407525" y="143362"/>
                  <a:pt x="1407766" y="143422"/>
                </a:cubicBezTo>
                <a:cubicBezTo>
                  <a:pt x="1408008" y="143483"/>
                  <a:pt x="1408249" y="143633"/>
                  <a:pt x="1408490" y="143875"/>
                </a:cubicBezTo>
                <a:lnTo>
                  <a:pt x="1408490" y="65875"/>
                </a:lnTo>
                <a:lnTo>
                  <a:pt x="1395279" y="65875"/>
                </a:lnTo>
                <a:lnTo>
                  <a:pt x="1395279" y="74742"/>
                </a:lnTo>
                <a:cubicBezTo>
                  <a:pt x="1392142" y="75225"/>
                  <a:pt x="1389307" y="75587"/>
                  <a:pt x="1386773" y="75828"/>
                </a:cubicBezTo>
                <a:cubicBezTo>
                  <a:pt x="1384601" y="76069"/>
                  <a:pt x="1382520" y="76220"/>
                  <a:pt x="1380529" y="76281"/>
                </a:cubicBezTo>
                <a:cubicBezTo>
                  <a:pt x="1378539" y="76341"/>
                  <a:pt x="1377423" y="76190"/>
                  <a:pt x="1377181" y="75828"/>
                </a:cubicBezTo>
                <a:lnTo>
                  <a:pt x="1377181" y="11039"/>
                </a:lnTo>
                <a:cubicBezTo>
                  <a:pt x="1379353" y="11280"/>
                  <a:pt x="1381585" y="11642"/>
                  <a:pt x="1383877" y="12125"/>
                </a:cubicBezTo>
                <a:cubicBezTo>
                  <a:pt x="1385929" y="12487"/>
                  <a:pt x="1388161" y="12909"/>
                  <a:pt x="1390574" y="13392"/>
                </a:cubicBezTo>
                <a:cubicBezTo>
                  <a:pt x="1392987" y="13874"/>
                  <a:pt x="1395400" y="14417"/>
                  <a:pt x="1397813" y="15021"/>
                </a:cubicBezTo>
                <a:lnTo>
                  <a:pt x="1434008" y="15021"/>
                </a:lnTo>
                <a:cubicBezTo>
                  <a:pt x="1435335" y="15021"/>
                  <a:pt x="1436541" y="14357"/>
                  <a:pt x="1437627" y="13030"/>
                </a:cubicBezTo>
                <a:cubicBezTo>
                  <a:pt x="1438110" y="12427"/>
                  <a:pt x="1438532" y="11703"/>
                  <a:pt x="1438894" y="10858"/>
                </a:cubicBezTo>
                <a:close/>
                <a:moveTo>
                  <a:pt x="702221" y="10677"/>
                </a:moveTo>
                <a:cubicBezTo>
                  <a:pt x="704031" y="10918"/>
                  <a:pt x="705961" y="11220"/>
                  <a:pt x="708012" y="11582"/>
                </a:cubicBezTo>
                <a:cubicBezTo>
                  <a:pt x="709701" y="11823"/>
                  <a:pt x="711571" y="12185"/>
                  <a:pt x="713622" y="12668"/>
                </a:cubicBezTo>
                <a:cubicBezTo>
                  <a:pt x="715673" y="13151"/>
                  <a:pt x="717604" y="13693"/>
                  <a:pt x="719414" y="14297"/>
                </a:cubicBezTo>
                <a:cubicBezTo>
                  <a:pt x="719052" y="15744"/>
                  <a:pt x="718750" y="17132"/>
                  <a:pt x="718509" y="18459"/>
                </a:cubicBezTo>
                <a:cubicBezTo>
                  <a:pt x="718267" y="19666"/>
                  <a:pt x="718087" y="20993"/>
                  <a:pt x="717966" y="22441"/>
                </a:cubicBezTo>
                <a:cubicBezTo>
                  <a:pt x="717845" y="23888"/>
                  <a:pt x="717785" y="25276"/>
                  <a:pt x="717785" y="26603"/>
                </a:cubicBezTo>
                <a:lnTo>
                  <a:pt x="717785" y="63341"/>
                </a:lnTo>
                <a:cubicBezTo>
                  <a:pt x="714769" y="63824"/>
                  <a:pt x="712054" y="64185"/>
                  <a:pt x="709641" y="64427"/>
                </a:cubicBezTo>
                <a:cubicBezTo>
                  <a:pt x="707590" y="64668"/>
                  <a:pt x="705599" y="64789"/>
                  <a:pt x="703669" y="64789"/>
                </a:cubicBezTo>
                <a:cubicBezTo>
                  <a:pt x="701738" y="64789"/>
                  <a:pt x="700653" y="64608"/>
                  <a:pt x="700411" y="64246"/>
                </a:cubicBezTo>
                <a:lnTo>
                  <a:pt x="700411" y="57188"/>
                </a:lnTo>
                <a:lnTo>
                  <a:pt x="691544" y="57188"/>
                </a:lnTo>
                <a:lnTo>
                  <a:pt x="688286" y="95916"/>
                </a:lnTo>
                <a:lnTo>
                  <a:pt x="696249" y="95916"/>
                </a:lnTo>
                <a:cubicBezTo>
                  <a:pt x="697093" y="95916"/>
                  <a:pt x="697817" y="95735"/>
                  <a:pt x="698421" y="95373"/>
                </a:cubicBezTo>
                <a:cubicBezTo>
                  <a:pt x="699024" y="95012"/>
                  <a:pt x="699506" y="94589"/>
                  <a:pt x="699868" y="94107"/>
                </a:cubicBezTo>
                <a:cubicBezTo>
                  <a:pt x="700351" y="93624"/>
                  <a:pt x="700713" y="92960"/>
                  <a:pt x="700954" y="92116"/>
                </a:cubicBezTo>
                <a:cubicBezTo>
                  <a:pt x="703126" y="92478"/>
                  <a:pt x="705298" y="92900"/>
                  <a:pt x="707469" y="93383"/>
                </a:cubicBezTo>
                <a:cubicBezTo>
                  <a:pt x="709279" y="93745"/>
                  <a:pt x="711209" y="94167"/>
                  <a:pt x="713260" y="94650"/>
                </a:cubicBezTo>
                <a:cubicBezTo>
                  <a:pt x="715311" y="95132"/>
                  <a:pt x="717182" y="95615"/>
                  <a:pt x="718871" y="96097"/>
                </a:cubicBezTo>
                <a:cubicBezTo>
                  <a:pt x="718509" y="97183"/>
                  <a:pt x="718237" y="98179"/>
                  <a:pt x="718056" y="99083"/>
                </a:cubicBezTo>
                <a:cubicBezTo>
                  <a:pt x="717875" y="99988"/>
                  <a:pt x="717664" y="100803"/>
                  <a:pt x="717423" y="101527"/>
                </a:cubicBezTo>
                <a:cubicBezTo>
                  <a:pt x="717182" y="102371"/>
                  <a:pt x="717001" y="103155"/>
                  <a:pt x="716880" y="103879"/>
                </a:cubicBezTo>
                <a:cubicBezTo>
                  <a:pt x="716639" y="111118"/>
                  <a:pt x="716367" y="117513"/>
                  <a:pt x="716066" y="123063"/>
                </a:cubicBezTo>
                <a:cubicBezTo>
                  <a:pt x="715764" y="128613"/>
                  <a:pt x="715432" y="133499"/>
                  <a:pt x="715070" y="137722"/>
                </a:cubicBezTo>
                <a:cubicBezTo>
                  <a:pt x="714708" y="141944"/>
                  <a:pt x="714226" y="145624"/>
                  <a:pt x="713622" y="148761"/>
                </a:cubicBezTo>
                <a:cubicBezTo>
                  <a:pt x="713019" y="151898"/>
                  <a:pt x="712295" y="154673"/>
                  <a:pt x="711451" y="157086"/>
                </a:cubicBezTo>
                <a:cubicBezTo>
                  <a:pt x="710124" y="160585"/>
                  <a:pt x="708012" y="163782"/>
                  <a:pt x="705117" y="166678"/>
                </a:cubicBezTo>
                <a:cubicBezTo>
                  <a:pt x="702221" y="169573"/>
                  <a:pt x="698963" y="171504"/>
                  <a:pt x="695344" y="172469"/>
                </a:cubicBezTo>
                <a:cubicBezTo>
                  <a:pt x="692569" y="173313"/>
                  <a:pt x="690156" y="172982"/>
                  <a:pt x="688105" y="171473"/>
                </a:cubicBezTo>
                <a:cubicBezTo>
                  <a:pt x="686054" y="169965"/>
                  <a:pt x="685149" y="167703"/>
                  <a:pt x="685390" y="164687"/>
                </a:cubicBezTo>
                <a:cubicBezTo>
                  <a:pt x="685511" y="161671"/>
                  <a:pt x="683882" y="159378"/>
                  <a:pt x="680504" y="157810"/>
                </a:cubicBezTo>
                <a:cubicBezTo>
                  <a:pt x="679539" y="157448"/>
                  <a:pt x="678423" y="157056"/>
                  <a:pt x="677156" y="156634"/>
                </a:cubicBezTo>
                <a:cubicBezTo>
                  <a:pt x="675889" y="156211"/>
                  <a:pt x="674653" y="155819"/>
                  <a:pt x="673446" y="155457"/>
                </a:cubicBezTo>
                <a:cubicBezTo>
                  <a:pt x="672119" y="154975"/>
                  <a:pt x="670671" y="154492"/>
                  <a:pt x="669103" y="154009"/>
                </a:cubicBezTo>
                <a:lnTo>
                  <a:pt x="668922" y="152743"/>
                </a:lnTo>
                <a:cubicBezTo>
                  <a:pt x="671455" y="152863"/>
                  <a:pt x="673808" y="152984"/>
                  <a:pt x="675980" y="153104"/>
                </a:cubicBezTo>
                <a:cubicBezTo>
                  <a:pt x="677910" y="153225"/>
                  <a:pt x="679750" y="153285"/>
                  <a:pt x="681499" y="153285"/>
                </a:cubicBezTo>
                <a:cubicBezTo>
                  <a:pt x="683249" y="153285"/>
                  <a:pt x="684486" y="153285"/>
                  <a:pt x="685209" y="153285"/>
                </a:cubicBezTo>
                <a:cubicBezTo>
                  <a:pt x="687984" y="153285"/>
                  <a:pt x="690216" y="152743"/>
                  <a:pt x="691905" y="151657"/>
                </a:cubicBezTo>
                <a:cubicBezTo>
                  <a:pt x="693595" y="150571"/>
                  <a:pt x="694741" y="148701"/>
                  <a:pt x="695344" y="146046"/>
                </a:cubicBezTo>
                <a:cubicBezTo>
                  <a:pt x="696189" y="142306"/>
                  <a:pt x="696973" y="136425"/>
                  <a:pt x="697697" y="128401"/>
                </a:cubicBezTo>
                <a:cubicBezTo>
                  <a:pt x="698421" y="120378"/>
                  <a:pt x="698843" y="110153"/>
                  <a:pt x="698963" y="97726"/>
                </a:cubicBezTo>
                <a:lnTo>
                  <a:pt x="692629" y="97726"/>
                </a:lnTo>
                <a:cubicBezTo>
                  <a:pt x="691302" y="97726"/>
                  <a:pt x="690156" y="97998"/>
                  <a:pt x="689191" y="98541"/>
                </a:cubicBezTo>
                <a:cubicBezTo>
                  <a:pt x="688226" y="99083"/>
                  <a:pt x="687441" y="99657"/>
                  <a:pt x="686838" y="100260"/>
                </a:cubicBezTo>
                <a:cubicBezTo>
                  <a:pt x="686114" y="100984"/>
                  <a:pt x="685511" y="101768"/>
                  <a:pt x="685028" y="102612"/>
                </a:cubicBezTo>
                <a:cubicBezTo>
                  <a:pt x="683701" y="102371"/>
                  <a:pt x="682133" y="101949"/>
                  <a:pt x="680323" y="101346"/>
                </a:cubicBezTo>
                <a:cubicBezTo>
                  <a:pt x="678755" y="100742"/>
                  <a:pt x="676824" y="99988"/>
                  <a:pt x="674532" y="99083"/>
                </a:cubicBezTo>
                <a:cubicBezTo>
                  <a:pt x="672239" y="98179"/>
                  <a:pt x="669706" y="96882"/>
                  <a:pt x="666931" y="95192"/>
                </a:cubicBezTo>
                <a:cubicBezTo>
                  <a:pt x="667413" y="94710"/>
                  <a:pt x="667896" y="94167"/>
                  <a:pt x="668379" y="93564"/>
                </a:cubicBezTo>
                <a:cubicBezTo>
                  <a:pt x="668741" y="92960"/>
                  <a:pt x="669133" y="92327"/>
                  <a:pt x="669555" y="91663"/>
                </a:cubicBezTo>
                <a:cubicBezTo>
                  <a:pt x="669977" y="91000"/>
                  <a:pt x="670309" y="90306"/>
                  <a:pt x="670550" y="89582"/>
                </a:cubicBezTo>
                <a:lnTo>
                  <a:pt x="673627" y="51578"/>
                </a:lnTo>
                <a:cubicBezTo>
                  <a:pt x="675678" y="51819"/>
                  <a:pt x="677789" y="52120"/>
                  <a:pt x="679961" y="52482"/>
                </a:cubicBezTo>
                <a:cubicBezTo>
                  <a:pt x="681771" y="52724"/>
                  <a:pt x="683792" y="53116"/>
                  <a:pt x="686024" y="53659"/>
                </a:cubicBezTo>
                <a:cubicBezTo>
                  <a:pt x="688256" y="54202"/>
                  <a:pt x="690518" y="54775"/>
                  <a:pt x="692810" y="55378"/>
                </a:cubicBezTo>
                <a:lnTo>
                  <a:pt x="700411" y="55378"/>
                </a:lnTo>
                <a:lnTo>
                  <a:pt x="700411" y="16649"/>
                </a:lnTo>
                <a:lnTo>
                  <a:pt x="667655" y="16649"/>
                </a:lnTo>
                <a:lnTo>
                  <a:pt x="667112" y="14840"/>
                </a:lnTo>
                <a:lnTo>
                  <a:pt x="696973" y="14840"/>
                </a:lnTo>
                <a:cubicBezTo>
                  <a:pt x="698421" y="14840"/>
                  <a:pt x="699687" y="14176"/>
                  <a:pt x="700773" y="12849"/>
                </a:cubicBezTo>
                <a:cubicBezTo>
                  <a:pt x="701256" y="12246"/>
                  <a:pt x="701738" y="11522"/>
                  <a:pt x="702221" y="10677"/>
                </a:cubicBezTo>
                <a:close/>
                <a:moveTo>
                  <a:pt x="774792" y="10496"/>
                </a:moveTo>
                <a:cubicBezTo>
                  <a:pt x="776843" y="10979"/>
                  <a:pt x="778954" y="11461"/>
                  <a:pt x="781126" y="11944"/>
                </a:cubicBezTo>
                <a:cubicBezTo>
                  <a:pt x="782936" y="12427"/>
                  <a:pt x="784926" y="12909"/>
                  <a:pt x="787098" y="13392"/>
                </a:cubicBezTo>
                <a:cubicBezTo>
                  <a:pt x="789270" y="13874"/>
                  <a:pt x="791261" y="14417"/>
                  <a:pt x="793070" y="15021"/>
                </a:cubicBezTo>
                <a:cubicBezTo>
                  <a:pt x="792708" y="16468"/>
                  <a:pt x="792346" y="17856"/>
                  <a:pt x="791984" y="19183"/>
                </a:cubicBezTo>
                <a:cubicBezTo>
                  <a:pt x="791381" y="21837"/>
                  <a:pt x="791080" y="24552"/>
                  <a:pt x="791080" y="27327"/>
                </a:cubicBezTo>
                <a:lnTo>
                  <a:pt x="791080" y="62074"/>
                </a:lnTo>
                <a:cubicBezTo>
                  <a:pt x="788063" y="62557"/>
                  <a:pt x="785288" y="62919"/>
                  <a:pt x="782755" y="63160"/>
                </a:cubicBezTo>
                <a:cubicBezTo>
                  <a:pt x="780583" y="63401"/>
                  <a:pt x="778532" y="63552"/>
                  <a:pt x="776602" y="63612"/>
                </a:cubicBezTo>
                <a:cubicBezTo>
                  <a:pt x="774671" y="63673"/>
                  <a:pt x="773585" y="63522"/>
                  <a:pt x="773344" y="63160"/>
                </a:cubicBezTo>
                <a:lnTo>
                  <a:pt x="773344" y="55197"/>
                </a:lnTo>
                <a:lnTo>
                  <a:pt x="768458" y="55197"/>
                </a:lnTo>
                <a:lnTo>
                  <a:pt x="768458" y="78362"/>
                </a:lnTo>
                <a:lnTo>
                  <a:pt x="775878" y="78362"/>
                </a:lnTo>
                <a:cubicBezTo>
                  <a:pt x="776602" y="78362"/>
                  <a:pt x="777235" y="78181"/>
                  <a:pt x="777778" y="77819"/>
                </a:cubicBezTo>
                <a:cubicBezTo>
                  <a:pt x="778321" y="77457"/>
                  <a:pt x="778834" y="77035"/>
                  <a:pt x="779316" y="76552"/>
                </a:cubicBezTo>
                <a:cubicBezTo>
                  <a:pt x="779799" y="76069"/>
                  <a:pt x="780221" y="75406"/>
                  <a:pt x="780583" y="74561"/>
                </a:cubicBezTo>
                <a:lnTo>
                  <a:pt x="786917" y="75828"/>
                </a:lnTo>
                <a:cubicBezTo>
                  <a:pt x="788727" y="76190"/>
                  <a:pt x="790688" y="76612"/>
                  <a:pt x="792799" y="77095"/>
                </a:cubicBezTo>
                <a:cubicBezTo>
                  <a:pt x="794910" y="77578"/>
                  <a:pt x="796811" y="78121"/>
                  <a:pt x="798500" y="78724"/>
                </a:cubicBezTo>
                <a:cubicBezTo>
                  <a:pt x="798138" y="80051"/>
                  <a:pt x="797776" y="81378"/>
                  <a:pt x="797414" y="82705"/>
                </a:cubicBezTo>
                <a:cubicBezTo>
                  <a:pt x="796811" y="85360"/>
                  <a:pt x="796509" y="87953"/>
                  <a:pt x="796509" y="90487"/>
                </a:cubicBezTo>
                <a:lnTo>
                  <a:pt x="796509" y="121977"/>
                </a:lnTo>
                <a:cubicBezTo>
                  <a:pt x="793372" y="122459"/>
                  <a:pt x="790537" y="122821"/>
                  <a:pt x="788003" y="123063"/>
                </a:cubicBezTo>
                <a:cubicBezTo>
                  <a:pt x="785831" y="123304"/>
                  <a:pt x="783811" y="123455"/>
                  <a:pt x="781940" y="123515"/>
                </a:cubicBezTo>
                <a:cubicBezTo>
                  <a:pt x="780070" y="123575"/>
                  <a:pt x="779015" y="123425"/>
                  <a:pt x="778773" y="123063"/>
                </a:cubicBezTo>
                <a:lnTo>
                  <a:pt x="778773" y="117814"/>
                </a:lnTo>
                <a:lnTo>
                  <a:pt x="768458" y="117814"/>
                </a:lnTo>
                <a:lnTo>
                  <a:pt x="768458" y="145142"/>
                </a:lnTo>
                <a:cubicBezTo>
                  <a:pt x="771112" y="145021"/>
                  <a:pt x="773555" y="144900"/>
                  <a:pt x="775787" y="144780"/>
                </a:cubicBezTo>
                <a:cubicBezTo>
                  <a:pt x="778019" y="144659"/>
                  <a:pt x="780100" y="144538"/>
                  <a:pt x="782031" y="144418"/>
                </a:cubicBezTo>
                <a:cubicBezTo>
                  <a:pt x="781066" y="142005"/>
                  <a:pt x="780251" y="139712"/>
                  <a:pt x="779588" y="137541"/>
                </a:cubicBezTo>
                <a:cubicBezTo>
                  <a:pt x="778924" y="135369"/>
                  <a:pt x="778291" y="133499"/>
                  <a:pt x="777687" y="131930"/>
                </a:cubicBezTo>
                <a:cubicBezTo>
                  <a:pt x="777084" y="130121"/>
                  <a:pt x="776481" y="128432"/>
                  <a:pt x="775878" y="126863"/>
                </a:cubicBezTo>
                <a:lnTo>
                  <a:pt x="776602" y="126501"/>
                </a:lnTo>
                <a:cubicBezTo>
                  <a:pt x="780824" y="129397"/>
                  <a:pt x="784926" y="132413"/>
                  <a:pt x="788908" y="135550"/>
                </a:cubicBezTo>
                <a:cubicBezTo>
                  <a:pt x="792286" y="138325"/>
                  <a:pt x="795725" y="141371"/>
                  <a:pt x="799223" y="144689"/>
                </a:cubicBezTo>
                <a:cubicBezTo>
                  <a:pt x="802722" y="148007"/>
                  <a:pt x="805618" y="151295"/>
                  <a:pt x="807910" y="154552"/>
                </a:cubicBezTo>
                <a:cubicBezTo>
                  <a:pt x="806221" y="156845"/>
                  <a:pt x="804472" y="159016"/>
                  <a:pt x="802662" y="161067"/>
                </a:cubicBezTo>
                <a:cubicBezTo>
                  <a:pt x="801094" y="162756"/>
                  <a:pt x="799284" y="164536"/>
                  <a:pt x="797233" y="166406"/>
                </a:cubicBezTo>
                <a:cubicBezTo>
                  <a:pt x="795182" y="168276"/>
                  <a:pt x="793131" y="169754"/>
                  <a:pt x="791080" y="170840"/>
                </a:cubicBezTo>
                <a:lnTo>
                  <a:pt x="783841" y="149666"/>
                </a:lnTo>
                <a:cubicBezTo>
                  <a:pt x="778170" y="152441"/>
                  <a:pt x="770298" y="155759"/>
                  <a:pt x="760223" y="159620"/>
                </a:cubicBezTo>
                <a:cubicBezTo>
                  <a:pt x="750149" y="163480"/>
                  <a:pt x="738175" y="166859"/>
                  <a:pt x="724300" y="169754"/>
                </a:cubicBezTo>
                <a:lnTo>
                  <a:pt x="719414" y="147494"/>
                </a:lnTo>
                <a:cubicBezTo>
                  <a:pt x="724481" y="147253"/>
                  <a:pt x="729699" y="147012"/>
                  <a:pt x="735068" y="146770"/>
                </a:cubicBezTo>
                <a:cubicBezTo>
                  <a:pt x="740437" y="146529"/>
                  <a:pt x="745776" y="146288"/>
                  <a:pt x="751084" y="146046"/>
                </a:cubicBezTo>
                <a:lnTo>
                  <a:pt x="751084" y="117814"/>
                </a:lnTo>
                <a:lnTo>
                  <a:pt x="740769" y="117814"/>
                </a:lnTo>
                <a:lnTo>
                  <a:pt x="740769" y="126320"/>
                </a:lnTo>
                <a:cubicBezTo>
                  <a:pt x="737632" y="126682"/>
                  <a:pt x="734857" y="126984"/>
                  <a:pt x="732444" y="127225"/>
                </a:cubicBezTo>
                <a:cubicBezTo>
                  <a:pt x="730272" y="127466"/>
                  <a:pt x="728251" y="127617"/>
                  <a:pt x="726381" y="127678"/>
                </a:cubicBezTo>
                <a:cubicBezTo>
                  <a:pt x="724511" y="127738"/>
                  <a:pt x="723455" y="127587"/>
                  <a:pt x="723214" y="127225"/>
                </a:cubicBezTo>
                <a:lnTo>
                  <a:pt x="723214" y="74742"/>
                </a:lnTo>
                <a:cubicBezTo>
                  <a:pt x="725386" y="74984"/>
                  <a:pt x="727557" y="75285"/>
                  <a:pt x="729729" y="75647"/>
                </a:cubicBezTo>
                <a:cubicBezTo>
                  <a:pt x="731660" y="75889"/>
                  <a:pt x="733771" y="76250"/>
                  <a:pt x="736063" y="76733"/>
                </a:cubicBezTo>
                <a:cubicBezTo>
                  <a:pt x="738356" y="77216"/>
                  <a:pt x="740708" y="77759"/>
                  <a:pt x="743121" y="78362"/>
                </a:cubicBezTo>
                <a:lnTo>
                  <a:pt x="751084" y="78362"/>
                </a:lnTo>
                <a:lnTo>
                  <a:pt x="751084" y="55197"/>
                </a:lnTo>
                <a:lnTo>
                  <a:pt x="746017" y="55197"/>
                </a:lnTo>
                <a:lnTo>
                  <a:pt x="746017" y="64065"/>
                </a:lnTo>
                <a:cubicBezTo>
                  <a:pt x="743001" y="64547"/>
                  <a:pt x="740286" y="64909"/>
                  <a:pt x="737873" y="65151"/>
                </a:cubicBezTo>
                <a:cubicBezTo>
                  <a:pt x="735822" y="65392"/>
                  <a:pt x="733831" y="65543"/>
                  <a:pt x="731901" y="65603"/>
                </a:cubicBezTo>
                <a:cubicBezTo>
                  <a:pt x="729970" y="65663"/>
                  <a:pt x="728885" y="65513"/>
                  <a:pt x="728643" y="65151"/>
                </a:cubicBezTo>
                <a:lnTo>
                  <a:pt x="728643" y="10677"/>
                </a:lnTo>
                <a:cubicBezTo>
                  <a:pt x="730694" y="10918"/>
                  <a:pt x="732806" y="11280"/>
                  <a:pt x="734977" y="11763"/>
                </a:cubicBezTo>
                <a:cubicBezTo>
                  <a:pt x="736908" y="12125"/>
                  <a:pt x="739049" y="12547"/>
                  <a:pt x="741402" y="13030"/>
                </a:cubicBezTo>
                <a:cubicBezTo>
                  <a:pt x="743755" y="13512"/>
                  <a:pt x="746138" y="14055"/>
                  <a:pt x="748551" y="14659"/>
                </a:cubicBezTo>
                <a:lnTo>
                  <a:pt x="769906" y="14659"/>
                </a:lnTo>
                <a:cubicBezTo>
                  <a:pt x="771233" y="14659"/>
                  <a:pt x="772439" y="13995"/>
                  <a:pt x="773525" y="12668"/>
                </a:cubicBezTo>
                <a:cubicBezTo>
                  <a:pt x="774008" y="12065"/>
                  <a:pt x="774430" y="11341"/>
                  <a:pt x="774792" y="10496"/>
                </a:cubicBezTo>
                <a:close/>
                <a:moveTo>
                  <a:pt x="176041" y="10315"/>
                </a:moveTo>
                <a:cubicBezTo>
                  <a:pt x="178937" y="10557"/>
                  <a:pt x="181892" y="10918"/>
                  <a:pt x="184909" y="11401"/>
                </a:cubicBezTo>
                <a:cubicBezTo>
                  <a:pt x="187322" y="11763"/>
                  <a:pt x="189946" y="12246"/>
                  <a:pt x="192781" y="12849"/>
                </a:cubicBezTo>
                <a:cubicBezTo>
                  <a:pt x="195616" y="13452"/>
                  <a:pt x="198059" y="14055"/>
                  <a:pt x="200111" y="14659"/>
                </a:cubicBezTo>
                <a:lnTo>
                  <a:pt x="285712" y="14659"/>
                </a:lnTo>
                <a:cubicBezTo>
                  <a:pt x="286677" y="14659"/>
                  <a:pt x="287703" y="13995"/>
                  <a:pt x="288788" y="12668"/>
                </a:cubicBezTo>
                <a:cubicBezTo>
                  <a:pt x="289271" y="12185"/>
                  <a:pt x="289814" y="11522"/>
                  <a:pt x="290417" y="10677"/>
                </a:cubicBezTo>
                <a:cubicBezTo>
                  <a:pt x="291986" y="11280"/>
                  <a:pt x="293433" y="11884"/>
                  <a:pt x="294761" y="12487"/>
                </a:cubicBezTo>
                <a:cubicBezTo>
                  <a:pt x="297294" y="13693"/>
                  <a:pt x="299466" y="14779"/>
                  <a:pt x="301276" y="15744"/>
                </a:cubicBezTo>
                <a:lnTo>
                  <a:pt x="301276" y="16468"/>
                </a:lnTo>
                <a:lnTo>
                  <a:pt x="195586" y="16468"/>
                </a:lnTo>
                <a:cubicBezTo>
                  <a:pt x="195707" y="26482"/>
                  <a:pt x="195767" y="36255"/>
                  <a:pt x="195767" y="45786"/>
                </a:cubicBezTo>
                <a:cubicBezTo>
                  <a:pt x="195767" y="49888"/>
                  <a:pt x="195767" y="54111"/>
                  <a:pt x="195767" y="58455"/>
                </a:cubicBezTo>
                <a:cubicBezTo>
                  <a:pt x="195767" y="62798"/>
                  <a:pt x="195737" y="67081"/>
                  <a:pt x="195677" y="71304"/>
                </a:cubicBezTo>
                <a:cubicBezTo>
                  <a:pt x="195616" y="75527"/>
                  <a:pt x="195526" y="79568"/>
                  <a:pt x="195405" y="83429"/>
                </a:cubicBezTo>
                <a:cubicBezTo>
                  <a:pt x="195284" y="87290"/>
                  <a:pt x="195164" y="90728"/>
                  <a:pt x="195043" y="93745"/>
                </a:cubicBezTo>
                <a:cubicBezTo>
                  <a:pt x="194319" y="102431"/>
                  <a:pt x="193113" y="110364"/>
                  <a:pt x="191424" y="117543"/>
                </a:cubicBezTo>
                <a:cubicBezTo>
                  <a:pt x="189735" y="124722"/>
                  <a:pt x="187563" y="131478"/>
                  <a:pt x="184909" y="137812"/>
                </a:cubicBezTo>
                <a:cubicBezTo>
                  <a:pt x="182254" y="144146"/>
                  <a:pt x="179087" y="150269"/>
                  <a:pt x="175408" y="156181"/>
                </a:cubicBezTo>
                <a:cubicBezTo>
                  <a:pt x="171728" y="162093"/>
                  <a:pt x="167535" y="168005"/>
                  <a:pt x="162830" y="173917"/>
                </a:cubicBezTo>
                <a:lnTo>
                  <a:pt x="162287" y="173736"/>
                </a:lnTo>
                <a:cubicBezTo>
                  <a:pt x="164579" y="166738"/>
                  <a:pt x="166540" y="159982"/>
                  <a:pt x="168169" y="153466"/>
                </a:cubicBezTo>
                <a:cubicBezTo>
                  <a:pt x="169797" y="146951"/>
                  <a:pt x="171125" y="140436"/>
                  <a:pt x="172150" y="133921"/>
                </a:cubicBezTo>
                <a:cubicBezTo>
                  <a:pt x="173176" y="127406"/>
                  <a:pt x="173990" y="120770"/>
                  <a:pt x="174593" y="114014"/>
                </a:cubicBezTo>
                <a:cubicBezTo>
                  <a:pt x="175196" y="107258"/>
                  <a:pt x="175679" y="100199"/>
                  <a:pt x="176041" y="92840"/>
                </a:cubicBezTo>
                <a:cubicBezTo>
                  <a:pt x="176162" y="89944"/>
                  <a:pt x="176252" y="86566"/>
                  <a:pt x="176312" y="82705"/>
                </a:cubicBezTo>
                <a:cubicBezTo>
                  <a:pt x="176373" y="78844"/>
                  <a:pt x="176433" y="74712"/>
                  <a:pt x="176493" y="70308"/>
                </a:cubicBezTo>
                <a:cubicBezTo>
                  <a:pt x="176554" y="65905"/>
                  <a:pt x="176554" y="61380"/>
                  <a:pt x="176493" y="56735"/>
                </a:cubicBezTo>
                <a:cubicBezTo>
                  <a:pt x="176433" y="52090"/>
                  <a:pt x="176403" y="47536"/>
                  <a:pt x="176403" y="43072"/>
                </a:cubicBezTo>
                <a:cubicBezTo>
                  <a:pt x="176282" y="32696"/>
                  <a:pt x="176162" y="21777"/>
                  <a:pt x="176041" y="10315"/>
                </a:cubicBezTo>
                <a:close/>
                <a:moveTo>
                  <a:pt x="380314" y="9772"/>
                </a:moveTo>
                <a:cubicBezTo>
                  <a:pt x="382486" y="10014"/>
                  <a:pt x="384718" y="10376"/>
                  <a:pt x="387010" y="10858"/>
                </a:cubicBezTo>
                <a:cubicBezTo>
                  <a:pt x="389061" y="11220"/>
                  <a:pt x="391293" y="11642"/>
                  <a:pt x="393706" y="12125"/>
                </a:cubicBezTo>
                <a:cubicBezTo>
                  <a:pt x="396119" y="12608"/>
                  <a:pt x="398532" y="13151"/>
                  <a:pt x="400945" y="13754"/>
                </a:cubicBezTo>
                <a:lnTo>
                  <a:pt x="435511" y="13754"/>
                </a:lnTo>
                <a:cubicBezTo>
                  <a:pt x="436839" y="13754"/>
                  <a:pt x="438045" y="13090"/>
                  <a:pt x="439131" y="11763"/>
                </a:cubicBezTo>
                <a:cubicBezTo>
                  <a:pt x="439613" y="11280"/>
                  <a:pt x="440036" y="10617"/>
                  <a:pt x="440398" y="9772"/>
                </a:cubicBezTo>
                <a:cubicBezTo>
                  <a:pt x="442690" y="10134"/>
                  <a:pt x="444922" y="10557"/>
                  <a:pt x="447094" y="11039"/>
                </a:cubicBezTo>
                <a:cubicBezTo>
                  <a:pt x="449024" y="11401"/>
                  <a:pt x="451075" y="11854"/>
                  <a:pt x="453247" y="12396"/>
                </a:cubicBezTo>
                <a:cubicBezTo>
                  <a:pt x="455419" y="12939"/>
                  <a:pt x="457409" y="13512"/>
                  <a:pt x="459219" y="14116"/>
                </a:cubicBezTo>
                <a:cubicBezTo>
                  <a:pt x="458857" y="15563"/>
                  <a:pt x="458495" y="16951"/>
                  <a:pt x="458133" y="18278"/>
                </a:cubicBezTo>
                <a:cubicBezTo>
                  <a:pt x="457892" y="19605"/>
                  <a:pt x="457651" y="20993"/>
                  <a:pt x="457409" y="22441"/>
                </a:cubicBezTo>
                <a:cubicBezTo>
                  <a:pt x="457168" y="23888"/>
                  <a:pt x="457047" y="25276"/>
                  <a:pt x="457047" y="26603"/>
                </a:cubicBezTo>
                <a:lnTo>
                  <a:pt x="457047" y="99536"/>
                </a:lnTo>
                <a:cubicBezTo>
                  <a:pt x="453911" y="100018"/>
                  <a:pt x="451075" y="100380"/>
                  <a:pt x="448542" y="100622"/>
                </a:cubicBezTo>
                <a:cubicBezTo>
                  <a:pt x="446370" y="100863"/>
                  <a:pt x="444289" y="101014"/>
                  <a:pt x="442298" y="101074"/>
                </a:cubicBezTo>
                <a:cubicBezTo>
                  <a:pt x="440307" y="101135"/>
                  <a:pt x="439191" y="100984"/>
                  <a:pt x="438950" y="100622"/>
                </a:cubicBezTo>
                <a:lnTo>
                  <a:pt x="438950" y="89401"/>
                </a:lnTo>
                <a:lnTo>
                  <a:pt x="427549" y="89401"/>
                </a:lnTo>
                <a:lnTo>
                  <a:pt x="427549" y="124872"/>
                </a:lnTo>
                <a:lnTo>
                  <a:pt x="444741" y="124872"/>
                </a:lnTo>
                <a:cubicBezTo>
                  <a:pt x="445224" y="124872"/>
                  <a:pt x="445706" y="124691"/>
                  <a:pt x="446189" y="124329"/>
                </a:cubicBezTo>
                <a:cubicBezTo>
                  <a:pt x="446672" y="123968"/>
                  <a:pt x="447215" y="123485"/>
                  <a:pt x="447818" y="122882"/>
                </a:cubicBezTo>
                <a:cubicBezTo>
                  <a:pt x="448300" y="122399"/>
                  <a:pt x="448904" y="121735"/>
                  <a:pt x="449627" y="120891"/>
                </a:cubicBezTo>
                <a:cubicBezTo>
                  <a:pt x="451196" y="121494"/>
                  <a:pt x="452644" y="122097"/>
                  <a:pt x="453971" y="122701"/>
                </a:cubicBezTo>
                <a:cubicBezTo>
                  <a:pt x="456504" y="123907"/>
                  <a:pt x="458676" y="124993"/>
                  <a:pt x="460486" y="125958"/>
                </a:cubicBezTo>
                <a:lnTo>
                  <a:pt x="460486" y="126682"/>
                </a:lnTo>
                <a:lnTo>
                  <a:pt x="427549" y="126682"/>
                </a:lnTo>
                <a:lnTo>
                  <a:pt x="427549" y="165592"/>
                </a:lnTo>
                <a:lnTo>
                  <a:pt x="451075" y="165592"/>
                </a:lnTo>
                <a:cubicBezTo>
                  <a:pt x="452041" y="165592"/>
                  <a:pt x="453066" y="164928"/>
                  <a:pt x="454152" y="163601"/>
                </a:cubicBezTo>
                <a:cubicBezTo>
                  <a:pt x="454634" y="163118"/>
                  <a:pt x="455177" y="162455"/>
                  <a:pt x="455781" y="161610"/>
                </a:cubicBezTo>
                <a:cubicBezTo>
                  <a:pt x="457349" y="162214"/>
                  <a:pt x="458797" y="162817"/>
                  <a:pt x="460124" y="163420"/>
                </a:cubicBezTo>
                <a:cubicBezTo>
                  <a:pt x="462658" y="164627"/>
                  <a:pt x="464830" y="165712"/>
                  <a:pt x="466639" y="166678"/>
                </a:cubicBezTo>
                <a:lnTo>
                  <a:pt x="466639" y="167402"/>
                </a:lnTo>
                <a:lnTo>
                  <a:pt x="371446" y="167402"/>
                </a:lnTo>
                <a:lnTo>
                  <a:pt x="370903" y="165592"/>
                </a:lnTo>
                <a:lnTo>
                  <a:pt x="409632" y="165592"/>
                </a:lnTo>
                <a:lnTo>
                  <a:pt x="409632" y="126682"/>
                </a:lnTo>
                <a:lnTo>
                  <a:pt x="380857" y="126682"/>
                </a:lnTo>
                <a:lnTo>
                  <a:pt x="380314" y="124872"/>
                </a:lnTo>
                <a:lnTo>
                  <a:pt x="409632" y="124872"/>
                </a:lnTo>
                <a:lnTo>
                  <a:pt x="409632" y="89401"/>
                </a:lnTo>
                <a:lnTo>
                  <a:pt x="398231" y="89401"/>
                </a:lnTo>
                <a:lnTo>
                  <a:pt x="398231" y="100803"/>
                </a:lnTo>
                <a:cubicBezTo>
                  <a:pt x="395094" y="101285"/>
                  <a:pt x="392258" y="101647"/>
                  <a:pt x="389725" y="101889"/>
                </a:cubicBezTo>
                <a:cubicBezTo>
                  <a:pt x="387553" y="102130"/>
                  <a:pt x="385502" y="102281"/>
                  <a:pt x="383572" y="102341"/>
                </a:cubicBezTo>
                <a:cubicBezTo>
                  <a:pt x="381641" y="102401"/>
                  <a:pt x="380555" y="102251"/>
                  <a:pt x="380314" y="101889"/>
                </a:cubicBezTo>
                <a:close/>
                <a:moveTo>
                  <a:pt x="8144" y="8325"/>
                </a:moveTo>
                <a:cubicBezTo>
                  <a:pt x="12125" y="9290"/>
                  <a:pt x="16167" y="10557"/>
                  <a:pt x="20269" y="12125"/>
                </a:cubicBezTo>
                <a:cubicBezTo>
                  <a:pt x="23768" y="13573"/>
                  <a:pt x="27659" y="15473"/>
                  <a:pt x="31942" y="17826"/>
                </a:cubicBezTo>
                <a:cubicBezTo>
                  <a:pt x="36225" y="20178"/>
                  <a:pt x="40357" y="23285"/>
                  <a:pt x="44339" y="27146"/>
                </a:cubicBezTo>
                <a:cubicBezTo>
                  <a:pt x="43374" y="29559"/>
                  <a:pt x="42288" y="31851"/>
                  <a:pt x="41081" y="34023"/>
                </a:cubicBezTo>
                <a:cubicBezTo>
                  <a:pt x="39995" y="35953"/>
                  <a:pt x="38729" y="38035"/>
                  <a:pt x="37281" y="40267"/>
                </a:cubicBezTo>
                <a:cubicBezTo>
                  <a:pt x="35833" y="42499"/>
                  <a:pt x="34144" y="44459"/>
                  <a:pt x="32213" y="46148"/>
                </a:cubicBezTo>
                <a:cubicBezTo>
                  <a:pt x="28715" y="40719"/>
                  <a:pt x="25517" y="35742"/>
                  <a:pt x="22622" y="31218"/>
                </a:cubicBezTo>
                <a:cubicBezTo>
                  <a:pt x="19726" y="26693"/>
                  <a:pt x="17132" y="22742"/>
                  <a:pt x="14840" y="19364"/>
                </a:cubicBezTo>
                <a:cubicBezTo>
                  <a:pt x="12186" y="15383"/>
                  <a:pt x="9773" y="11823"/>
                  <a:pt x="7601" y="8686"/>
                </a:cubicBezTo>
                <a:close/>
                <a:moveTo>
                  <a:pt x="915181" y="5248"/>
                </a:moveTo>
                <a:cubicBezTo>
                  <a:pt x="917715" y="5489"/>
                  <a:pt x="920308" y="5731"/>
                  <a:pt x="922963" y="5972"/>
                </a:cubicBezTo>
                <a:cubicBezTo>
                  <a:pt x="925255" y="6213"/>
                  <a:pt x="927759" y="6485"/>
                  <a:pt x="930473" y="6786"/>
                </a:cubicBezTo>
                <a:cubicBezTo>
                  <a:pt x="933188" y="7088"/>
                  <a:pt x="935933" y="7540"/>
                  <a:pt x="938708" y="8144"/>
                </a:cubicBezTo>
                <a:lnTo>
                  <a:pt x="938708" y="9410"/>
                </a:lnTo>
                <a:lnTo>
                  <a:pt x="934545" y="10496"/>
                </a:lnTo>
                <a:cubicBezTo>
                  <a:pt x="934063" y="15202"/>
                  <a:pt x="933520" y="19786"/>
                  <a:pt x="932916" y="24250"/>
                </a:cubicBezTo>
                <a:cubicBezTo>
                  <a:pt x="932313" y="28714"/>
                  <a:pt x="931529" y="33058"/>
                  <a:pt x="930564" y="37280"/>
                </a:cubicBezTo>
                <a:lnTo>
                  <a:pt x="955176" y="37280"/>
                </a:lnTo>
                <a:cubicBezTo>
                  <a:pt x="956021" y="37280"/>
                  <a:pt x="956986" y="36617"/>
                  <a:pt x="958072" y="35290"/>
                </a:cubicBezTo>
                <a:cubicBezTo>
                  <a:pt x="958554" y="34807"/>
                  <a:pt x="959097" y="34144"/>
                  <a:pt x="959701" y="33299"/>
                </a:cubicBezTo>
                <a:cubicBezTo>
                  <a:pt x="961149" y="33902"/>
                  <a:pt x="962536" y="34506"/>
                  <a:pt x="963863" y="35109"/>
                </a:cubicBezTo>
                <a:cubicBezTo>
                  <a:pt x="964949" y="35712"/>
                  <a:pt x="966095" y="36285"/>
                  <a:pt x="967302" y="36828"/>
                </a:cubicBezTo>
                <a:cubicBezTo>
                  <a:pt x="968508" y="37371"/>
                  <a:pt x="969473" y="37884"/>
                  <a:pt x="970197" y="38366"/>
                </a:cubicBezTo>
                <a:lnTo>
                  <a:pt x="970197" y="39090"/>
                </a:lnTo>
                <a:lnTo>
                  <a:pt x="958434" y="39090"/>
                </a:lnTo>
                <a:cubicBezTo>
                  <a:pt x="957951" y="54292"/>
                  <a:pt x="956443" y="68499"/>
                  <a:pt x="953909" y="81710"/>
                </a:cubicBezTo>
                <a:cubicBezTo>
                  <a:pt x="951376" y="94921"/>
                  <a:pt x="947394" y="107197"/>
                  <a:pt x="941965" y="118538"/>
                </a:cubicBezTo>
                <a:cubicBezTo>
                  <a:pt x="946188" y="125295"/>
                  <a:pt x="950742" y="131387"/>
                  <a:pt x="955629" y="136817"/>
                </a:cubicBezTo>
                <a:cubicBezTo>
                  <a:pt x="960515" y="142246"/>
                  <a:pt x="965733" y="147796"/>
                  <a:pt x="971283" y="153466"/>
                </a:cubicBezTo>
                <a:lnTo>
                  <a:pt x="971283" y="154009"/>
                </a:lnTo>
                <a:cubicBezTo>
                  <a:pt x="970318" y="155578"/>
                  <a:pt x="969232" y="157086"/>
                  <a:pt x="968026" y="158534"/>
                </a:cubicBezTo>
                <a:cubicBezTo>
                  <a:pt x="967060" y="159861"/>
                  <a:pt x="965975" y="161309"/>
                  <a:pt x="964768" y="162877"/>
                </a:cubicBezTo>
                <a:cubicBezTo>
                  <a:pt x="963561" y="164446"/>
                  <a:pt x="962415" y="166074"/>
                  <a:pt x="961329" y="167763"/>
                </a:cubicBezTo>
                <a:cubicBezTo>
                  <a:pt x="960364" y="169091"/>
                  <a:pt x="959128" y="169754"/>
                  <a:pt x="957619" y="169754"/>
                </a:cubicBezTo>
                <a:cubicBezTo>
                  <a:pt x="956111" y="169754"/>
                  <a:pt x="954875" y="169211"/>
                  <a:pt x="953909" y="168125"/>
                </a:cubicBezTo>
                <a:cubicBezTo>
                  <a:pt x="944861" y="158232"/>
                  <a:pt x="937742" y="147072"/>
                  <a:pt x="932555" y="134645"/>
                </a:cubicBezTo>
                <a:cubicBezTo>
                  <a:pt x="927004" y="142608"/>
                  <a:pt x="920489" y="149817"/>
                  <a:pt x="913009" y="156272"/>
                </a:cubicBezTo>
                <a:cubicBezTo>
                  <a:pt x="905529" y="162726"/>
                  <a:pt x="896661" y="168487"/>
                  <a:pt x="886406" y="173555"/>
                </a:cubicBezTo>
                <a:lnTo>
                  <a:pt x="885863" y="173193"/>
                </a:lnTo>
                <a:cubicBezTo>
                  <a:pt x="895274" y="164144"/>
                  <a:pt x="903267" y="154944"/>
                  <a:pt x="909842" y="145594"/>
                </a:cubicBezTo>
                <a:cubicBezTo>
                  <a:pt x="916418" y="136244"/>
                  <a:pt x="921817" y="126260"/>
                  <a:pt x="926039" y="115643"/>
                </a:cubicBezTo>
                <a:cubicBezTo>
                  <a:pt x="924109" y="108766"/>
                  <a:pt x="922601" y="101647"/>
                  <a:pt x="921515" y="94288"/>
                </a:cubicBezTo>
                <a:cubicBezTo>
                  <a:pt x="920429" y="86928"/>
                  <a:pt x="919705" y="79327"/>
                  <a:pt x="919343" y="71485"/>
                </a:cubicBezTo>
                <a:cubicBezTo>
                  <a:pt x="914638" y="81378"/>
                  <a:pt x="909269" y="90186"/>
                  <a:pt x="903236" y="97907"/>
                </a:cubicBezTo>
                <a:lnTo>
                  <a:pt x="902513" y="97726"/>
                </a:lnTo>
                <a:cubicBezTo>
                  <a:pt x="903719" y="92900"/>
                  <a:pt x="904865" y="87863"/>
                  <a:pt x="905951" y="82615"/>
                </a:cubicBezTo>
                <a:cubicBezTo>
                  <a:pt x="907037" y="77366"/>
                  <a:pt x="908002" y="72118"/>
                  <a:pt x="908847" y="66870"/>
                </a:cubicBezTo>
                <a:cubicBezTo>
                  <a:pt x="909691" y="61622"/>
                  <a:pt x="910415" y="56464"/>
                  <a:pt x="911018" y="51397"/>
                </a:cubicBezTo>
                <a:cubicBezTo>
                  <a:pt x="911622" y="46329"/>
                  <a:pt x="912165" y="41503"/>
                  <a:pt x="912647" y="36919"/>
                </a:cubicBezTo>
                <a:cubicBezTo>
                  <a:pt x="913733" y="26181"/>
                  <a:pt x="914578" y="15624"/>
                  <a:pt x="915181" y="5248"/>
                </a:cubicBezTo>
                <a:close/>
                <a:moveTo>
                  <a:pt x="862155" y="4524"/>
                </a:moveTo>
                <a:cubicBezTo>
                  <a:pt x="864447" y="4645"/>
                  <a:pt x="866800" y="4826"/>
                  <a:pt x="869213" y="5067"/>
                </a:cubicBezTo>
                <a:cubicBezTo>
                  <a:pt x="873677" y="5429"/>
                  <a:pt x="878443" y="6092"/>
                  <a:pt x="883510" y="7058"/>
                </a:cubicBezTo>
                <a:lnTo>
                  <a:pt x="883510" y="8325"/>
                </a:lnTo>
                <a:lnTo>
                  <a:pt x="879167" y="9410"/>
                </a:lnTo>
                <a:lnTo>
                  <a:pt x="879167" y="39995"/>
                </a:lnTo>
                <a:lnTo>
                  <a:pt x="880072" y="39995"/>
                </a:lnTo>
                <a:cubicBezTo>
                  <a:pt x="881640" y="36496"/>
                  <a:pt x="883058" y="32877"/>
                  <a:pt x="884325" y="29137"/>
                </a:cubicBezTo>
                <a:cubicBezTo>
                  <a:pt x="885591" y="25396"/>
                  <a:pt x="886707" y="21958"/>
                  <a:pt x="887673" y="18821"/>
                </a:cubicBezTo>
                <a:cubicBezTo>
                  <a:pt x="888759" y="15202"/>
                  <a:pt x="889784" y="11642"/>
                  <a:pt x="890749" y="8144"/>
                </a:cubicBezTo>
                <a:cubicBezTo>
                  <a:pt x="893042" y="8747"/>
                  <a:pt x="895274" y="9350"/>
                  <a:pt x="897445" y="9953"/>
                </a:cubicBezTo>
                <a:cubicBezTo>
                  <a:pt x="899376" y="10557"/>
                  <a:pt x="901487" y="11250"/>
                  <a:pt x="903779" y="12034"/>
                </a:cubicBezTo>
                <a:cubicBezTo>
                  <a:pt x="906072" y="12819"/>
                  <a:pt x="908304" y="13754"/>
                  <a:pt x="910475" y="14840"/>
                </a:cubicBezTo>
                <a:lnTo>
                  <a:pt x="910114" y="15925"/>
                </a:lnTo>
                <a:lnTo>
                  <a:pt x="905770" y="16287"/>
                </a:lnTo>
                <a:cubicBezTo>
                  <a:pt x="903719" y="20269"/>
                  <a:pt x="900733" y="24371"/>
                  <a:pt x="896812" y="28594"/>
                </a:cubicBezTo>
                <a:cubicBezTo>
                  <a:pt x="892891" y="32816"/>
                  <a:pt x="888095" y="36617"/>
                  <a:pt x="882424" y="39995"/>
                </a:cubicBezTo>
                <a:lnTo>
                  <a:pt x="893826" y="39995"/>
                </a:lnTo>
                <a:cubicBezTo>
                  <a:pt x="894791" y="39995"/>
                  <a:pt x="895817" y="39332"/>
                  <a:pt x="896902" y="38004"/>
                </a:cubicBezTo>
                <a:cubicBezTo>
                  <a:pt x="897385" y="37522"/>
                  <a:pt x="897928" y="36858"/>
                  <a:pt x="898531" y="36014"/>
                </a:cubicBezTo>
                <a:cubicBezTo>
                  <a:pt x="900100" y="36617"/>
                  <a:pt x="901547" y="37220"/>
                  <a:pt x="902875" y="37823"/>
                </a:cubicBezTo>
                <a:cubicBezTo>
                  <a:pt x="905408" y="39030"/>
                  <a:pt x="907580" y="40116"/>
                  <a:pt x="909390" y="41081"/>
                </a:cubicBezTo>
                <a:lnTo>
                  <a:pt x="909390" y="41805"/>
                </a:lnTo>
                <a:lnTo>
                  <a:pt x="879167" y="41805"/>
                </a:lnTo>
                <a:lnTo>
                  <a:pt x="879167" y="44339"/>
                </a:lnTo>
                <a:cubicBezTo>
                  <a:pt x="879770" y="44700"/>
                  <a:pt x="881218" y="45545"/>
                  <a:pt x="883510" y="46872"/>
                </a:cubicBezTo>
                <a:cubicBezTo>
                  <a:pt x="885803" y="48199"/>
                  <a:pt x="888366" y="49888"/>
                  <a:pt x="891202" y="51939"/>
                </a:cubicBezTo>
                <a:cubicBezTo>
                  <a:pt x="894037" y="53991"/>
                  <a:pt x="896902" y="56373"/>
                  <a:pt x="899798" y="59088"/>
                </a:cubicBezTo>
                <a:cubicBezTo>
                  <a:pt x="902694" y="61803"/>
                  <a:pt x="905046" y="64668"/>
                  <a:pt x="906856" y="67684"/>
                </a:cubicBezTo>
                <a:cubicBezTo>
                  <a:pt x="905891" y="69615"/>
                  <a:pt x="904745" y="71545"/>
                  <a:pt x="903417" y="73475"/>
                </a:cubicBezTo>
                <a:cubicBezTo>
                  <a:pt x="902211" y="75165"/>
                  <a:pt x="900763" y="76884"/>
                  <a:pt x="899074" y="78633"/>
                </a:cubicBezTo>
                <a:cubicBezTo>
                  <a:pt x="897385" y="80383"/>
                  <a:pt x="895455" y="81921"/>
                  <a:pt x="893283" y="83248"/>
                </a:cubicBezTo>
                <a:cubicBezTo>
                  <a:pt x="890629" y="75768"/>
                  <a:pt x="887974" y="68861"/>
                  <a:pt x="885320" y="62527"/>
                </a:cubicBezTo>
                <a:cubicBezTo>
                  <a:pt x="882666" y="56192"/>
                  <a:pt x="880615" y="51397"/>
                  <a:pt x="879167" y="48139"/>
                </a:cubicBezTo>
                <a:lnTo>
                  <a:pt x="879167" y="80172"/>
                </a:lnTo>
                <a:cubicBezTo>
                  <a:pt x="876151" y="80654"/>
                  <a:pt x="873496" y="81016"/>
                  <a:pt x="871204" y="81257"/>
                </a:cubicBezTo>
                <a:cubicBezTo>
                  <a:pt x="869153" y="81499"/>
                  <a:pt x="867222" y="81619"/>
                  <a:pt x="865413" y="81619"/>
                </a:cubicBezTo>
                <a:cubicBezTo>
                  <a:pt x="863603" y="81619"/>
                  <a:pt x="862517" y="81438"/>
                  <a:pt x="862155" y="81076"/>
                </a:cubicBezTo>
                <a:lnTo>
                  <a:pt x="862155" y="63160"/>
                </a:lnTo>
                <a:cubicBezTo>
                  <a:pt x="858415" y="68951"/>
                  <a:pt x="853830" y="74350"/>
                  <a:pt x="848401" y="79357"/>
                </a:cubicBezTo>
                <a:cubicBezTo>
                  <a:pt x="842972" y="84364"/>
                  <a:pt x="837000" y="88798"/>
                  <a:pt x="830485" y="92659"/>
                </a:cubicBezTo>
                <a:lnTo>
                  <a:pt x="829761" y="92478"/>
                </a:lnTo>
                <a:cubicBezTo>
                  <a:pt x="833259" y="86807"/>
                  <a:pt x="836366" y="81107"/>
                  <a:pt x="839081" y="75376"/>
                </a:cubicBezTo>
                <a:cubicBezTo>
                  <a:pt x="841795" y="69645"/>
                  <a:pt x="844118" y="64427"/>
                  <a:pt x="846048" y="59721"/>
                </a:cubicBezTo>
                <a:cubicBezTo>
                  <a:pt x="848220" y="54172"/>
                  <a:pt x="850150" y="48863"/>
                  <a:pt x="851840" y="43796"/>
                </a:cubicBezTo>
                <a:cubicBezTo>
                  <a:pt x="852684" y="44037"/>
                  <a:pt x="853649" y="44278"/>
                  <a:pt x="854735" y="44519"/>
                </a:cubicBezTo>
                <a:cubicBezTo>
                  <a:pt x="855700" y="44761"/>
                  <a:pt x="856816" y="45002"/>
                  <a:pt x="858083" y="45243"/>
                </a:cubicBezTo>
                <a:cubicBezTo>
                  <a:pt x="859350" y="45485"/>
                  <a:pt x="860707" y="45786"/>
                  <a:pt x="862155" y="46148"/>
                </a:cubicBezTo>
                <a:lnTo>
                  <a:pt x="862155" y="41805"/>
                </a:lnTo>
                <a:lnTo>
                  <a:pt x="829580" y="41805"/>
                </a:lnTo>
                <a:lnTo>
                  <a:pt x="829037" y="39995"/>
                </a:lnTo>
                <a:lnTo>
                  <a:pt x="847858" y="39995"/>
                </a:lnTo>
                <a:cubicBezTo>
                  <a:pt x="846531" y="35772"/>
                  <a:pt x="845204" y="31881"/>
                  <a:pt x="843877" y="28322"/>
                </a:cubicBezTo>
                <a:cubicBezTo>
                  <a:pt x="842550" y="24763"/>
                  <a:pt x="841403" y="21656"/>
                  <a:pt x="840438" y="19002"/>
                </a:cubicBezTo>
                <a:cubicBezTo>
                  <a:pt x="839111" y="15865"/>
                  <a:pt x="837965" y="13030"/>
                  <a:pt x="837000" y="10496"/>
                </a:cubicBezTo>
                <a:lnTo>
                  <a:pt x="837905" y="10134"/>
                </a:lnTo>
                <a:cubicBezTo>
                  <a:pt x="840800" y="11341"/>
                  <a:pt x="843696" y="12789"/>
                  <a:pt x="846591" y="14478"/>
                </a:cubicBezTo>
                <a:cubicBezTo>
                  <a:pt x="849004" y="15925"/>
                  <a:pt x="851508" y="17705"/>
                  <a:pt x="854102" y="19816"/>
                </a:cubicBezTo>
                <a:cubicBezTo>
                  <a:pt x="856696" y="21928"/>
                  <a:pt x="858958" y="24311"/>
                  <a:pt x="860888" y="26965"/>
                </a:cubicBezTo>
                <a:cubicBezTo>
                  <a:pt x="860164" y="28533"/>
                  <a:pt x="859260" y="30041"/>
                  <a:pt x="858174" y="31489"/>
                </a:cubicBezTo>
                <a:cubicBezTo>
                  <a:pt x="857208" y="32816"/>
                  <a:pt x="856062" y="34234"/>
                  <a:pt x="854735" y="35742"/>
                </a:cubicBezTo>
                <a:cubicBezTo>
                  <a:pt x="853408" y="37250"/>
                  <a:pt x="851840" y="38668"/>
                  <a:pt x="850030" y="39995"/>
                </a:cubicBezTo>
                <a:lnTo>
                  <a:pt x="862155" y="39995"/>
                </a:lnTo>
                <a:close/>
                <a:moveTo>
                  <a:pt x="61350" y="4162"/>
                </a:moveTo>
                <a:lnTo>
                  <a:pt x="61893" y="4162"/>
                </a:lnTo>
                <a:cubicBezTo>
                  <a:pt x="62014" y="5127"/>
                  <a:pt x="62135" y="6213"/>
                  <a:pt x="62255" y="7420"/>
                </a:cubicBezTo>
                <a:cubicBezTo>
                  <a:pt x="62376" y="8385"/>
                  <a:pt x="62497" y="9561"/>
                  <a:pt x="62617" y="10949"/>
                </a:cubicBezTo>
                <a:cubicBezTo>
                  <a:pt x="62738" y="12336"/>
                  <a:pt x="62859" y="13874"/>
                  <a:pt x="62979" y="15563"/>
                </a:cubicBezTo>
                <a:lnTo>
                  <a:pt x="120167" y="15563"/>
                </a:lnTo>
                <a:cubicBezTo>
                  <a:pt x="120891" y="15322"/>
                  <a:pt x="121615" y="14659"/>
                  <a:pt x="122339" y="13573"/>
                </a:cubicBezTo>
                <a:cubicBezTo>
                  <a:pt x="122701" y="13090"/>
                  <a:pt x="123063" y="12547"/>
                  <a:pt x="123425" y="11944"/>
                </a:cubicBezTo>
                <a:cubicBezTo>
                  <a:pt x="125717" y="12547"/>
                  <a:pt x="128130" y="13211"/>
                  <a:pt x="130664" y="13935"/>
                </a:cubicBezTo>
                <a:cubicBezTo>
                  <a:pt x="132715" y="14659"/>
                  <a:pt x="135068" y="15533"/>
                  <a:pt x="137722" y="16559"/>
                </a:cubicBezTo>
                <a:cubicBezTo>
                  <a:pt x="140376" y="17584"/>
                  <a:pt x="142910" y="18821"/>
                  <a:pt x="145323" y="20269"/>
                </a:cubicBezTo>
                <a:lnTo>
                  <a:pt x="144961" y="20812"/>
                </a:lnTo>
                <a:cubicBezTo>
                  <a:pt x="144358" y="20812"/>
                  <a:pt x="143815" y="20932"/>
                  <a:pt x="143332" y="21174"/>
                </a:cubicBezTo>
                <a:cubicBezTo>
                  <a:pt x="142488" y="21536"/>
                  <a:pt x="141643" y="22018"/>
                  <a:pt x="140798" y="22622"/>
                </a:cubicBezTo>
                <a:cubicBezTo>
                  <a:pt x="139471" y="24311"/>
                  <a:pt x="137933" y="26000"/>
                  <a:pt x="136184" y="27689"/>
                </a:cubicBezTo>
                <a:cubicBezTo>
                  <a:pt x="134434" y="29378"/>
                  <a:pt x="132594" y="31007"/>
                  <a:pt x="130664" y="32575"/>
                </a:cubicBezTo>
                <a:cubicBezTo>
                  <a:pt x="128733" y="34144"/>
                  <a:pt x="126803" y="35591"/>
                  <a:pt x="124873" y="36919"/>
                </a:cubicBezTo>
                <a:cubicBezTo>
                  <a:pt x="122942" y="38246"/>
                  <a:pt x="121072" y="39332"/>
                  <a:pt x="119262" y="40176"/>
                </a:cubicBezTo>
                <a:cubicBezTo>
                  <a:pt x="122399" y="41986"/>
                  <a:pt x="125476" y="44067"/>
                  <a:pt x="128492" y="46420"/>
                </a:cubicBezTo>
                <a:cubicBezTo>
                  <a:pt x="131508" y="48772"/>
                  <a:pt x="134102" y="51336"/>
                  <a:pt x="136274" y="54111"/>
                </a:cubicBezTo>
                <a:cubicBezTo>
                  <a:pt x="134947" y="56404"/>
                  <a:pt x="133620" y="58636"/>
                  <a:pt x="132293" y="60807"/>
                </a:cubicBezTo>
                <a:cubicBezTo>
                  <a:pt x="130965" y="62617"/>
                  <a:pt x="129518" y="64487"/>
                  <a:pt x="127949" y="66417"/>
                </a:cubicBezTo>
                <a:cubicBezTo>
                  <a:pt x="126381" y="68348"/>
                  <a:pt x="124571" y="69977"/>
                  <a:pt x="122520" y="71304"/>
                </a:cubicBezTo>
                <a:cubicBezTo>
                  <a:pt x="120228" y="66478"/>
                  <a:pt x="117784" y="61712"/>
                  <a:pt x="115191" y="57007"/>
                </a:cubicBezTo>
                <a:cubicBezTo>
                  <a:pt x="112597" y="52301"/>
                  <a:pt x="110153" y="48079"/>
                  <a:pt x="107861" y="44339"/>
                </a:cubicBezTo>
                <a:cubicBezTo>
                  <a:pt x="105207" y="39995"/>
                  <a:pt x="102613" y="35833"/>
                  <a:pt x="100079" y="31851"/>
                </a:cubicBezTo>
                <a:lnTo>
                  <a:pt x="100622" y="31489"/>
                </a:lnTo>
                <a:cubicBezTo>
                  <a:pt x="102190" y="32093"/>
                  <a:pt x="103880" y="32756"/>
                  <a:pt x="105689" y="33480"/>
                </a:cubicBezTo>
                <a:cubicBezTo>
                  <a:pt x="107258" y="34083"/>
                  <a:pt x="109067" y="34868"/>
                  <a:pt x="111119" y="35833"/>
                </a:cubicBezTo>
                <a:cubicBezTo>
                  <a:pt x="113170" y="36798"/>
                  <a:pt x="115341" y="37944"/>
                  <a:pt x="117634" y="39271"/>
                </a:cubicBezTo>
                <a:cubicBezTo>
                  <a:pt x="118116" y="37220"/>
                  <a:pt x="118569" y="35048"/>
                  <a:pt x="118991" y="32756"/>
                </a:cubicBezTo>
                <a:cubicBezTo>
                  <a:pt x="119413" y="30464"/>
                  <a:pt x="119805" y="28292"/>
                  <a:pt x="120167" y="26241"/>
                </a:cubicBezTo>
                <a:cubicBezTo>
                  <a:pt x="120529" y="24190"/>
                  <a:pt x="120861" y="22380"/>
                  <a:pt x="121163" y="20812"/>
                </a:cubicBezTo>
                <a:cubicBezTo>
                  <a:pt x="121464" y="19243"/>
                  <a:pt x="121615" y="18097"/>
                  <a:pt x="121615" y="17373"/>
                </a:cubicBezTo>
                <a:lnTo>
                  <a:pt x="63160" y="17373"/>
                </a:lnTo>
                <a:cubicBezTo>
                  <a:pt x="63402" y="21958"/>
                  <a:pt x="63371" y="26844"/>
                  <a:pt x="63070" y="32032"/>
                </a:cubicBezTo>
                <a:cubicBezTo>
                  <a:pt x="62768" y="37220"/>
                  <a:pt x="61833" y="41745"/>
                  <a:pt x="60265" y="45605"/>
                </a:cubicBezTo>
                <a:cubicBezTo>
                  <a:pt x="58093" y="44640"/>
                  <a:pt x="55982" y="43494"/>
                  <a:pt x="53931" y="42167"/>
                </a:cubicBezTo>
                <a:cubicBezTo>
                  <a:pt x="52241" y="41081"/>
                  <a:pt x="50432" y="39814"/>
                  <a:pt x="48501" y="38366"/>
                </a:cubicBezTo>
                <a:cubicBezTo>
                  <a:pt x="46571" y="36919"/>
                  <a:pt x="44942" y="35229"/>
                  <a:pt x="43615" y="33299"/>
                </a:cubicBezTo>
                <a:cubicBezTo>
                  <a:pt x="46390" y="30283"/>
                  <a:pt x="48833" y="27086"/>
                  <a:pt x="50944" y="23707"/>
                </a:cubicBezTo>
                <a:cubicBezTo>
                  <a:pt x="53056" y="20329"/>
                  <a:pt x="54896" y="17192"/>
                  <a:pt x="56464" y="14297"/>
                </a:cubicBezTo>
                <a:cubicBezTo>
                  <a:pt x="58274" y="10918"/>
                  <a:pt x="59903" y="7540"/>
                  <a:pt x="61350" y="4162"/>
                </a:cubicBezTo>
                <a:close/>
                <a:moveTo>
                  <a:pt x="2192779" y="2714"/>
                </a:moveTo>
                <a:cubicBezTo>
                  <a:pt x="2195674" y="2835"/>
                  <a:pt x="2198630" y="3016"/>
                  <a:pt x="2201647" y="3257"/>
                </a:cubicBezTo>
                <a:cubicBezTo>
                  <a:pt x="2204180" y="3499"/>
                  <a:pt x="2206865" y="3770"/>
                  <a:pt x="2209700" y="4072"/>
                </a:cubicBezTo>
                <a:cubicBezTo>
                  <a:pt x="2212535" y="4373"/>
                  <a:pt x="2215159" y="4765"/>
                  <a:pt x="2217572" y="5248"/>
                </a:cubicBezTo>
                <a:lnTo>
                  <a:pt x="2217572" y="6515"/>
                </a:lnTo>
                <a:lnTo>
                  <a:pt x="2213229" y="7601"/>
                </a:lnTo>
                <a:lnTo>
                  <a:pt x="2213229" y="33480"/>
                </a:lnTo>
                <a:lnTo>
                  <a:pt x="2246347" y="33480"/>
                </a:lnTo>
                <a:cubicBezTo>
                  <a:pt x="2247312" y="33480"/>
                  <a:pt x="2248338" y="32816"/>
                  <a:pt x="2249424" y="31489"/>
                </a:cubicBezTo>
                <a:cubicBezTo>
                  <a:pt x="2249906" y="31007"/>
                  <a:pt x="2250449" y="30343"/>
                  <a:pt x="2251053" y="29499"/>
                </a:cubicBezTo>
                <a:cubicBezTo>
                  <a:pt x="2252621" y="30102"/>
                  <a:pt x="2254069" y="30705"/>
                  <a:pt x="2255396" y="31308"/>
                </a:cubicBezTo>
                <a:cubicBezTo>
                  <a:pt x="2257930" y="32515"/>
                  <a:pt x="2260101" y="33601"/>
                  <a:pt x="2261911" y="34566"/>
                </a:cubicBezTo>
                <a:lnTo>
                  <a:pt x="2261911" y="35290"/>
                </a:lnTo>
                <a:lnTo>
                  <a:pt x="2213229" y="35290"/>
                </a:lnTo>
                <a:lnTo>
                  <a:pt x="2213229" y="78543"/>
                </a:lnTo>
                <a:lnTo>
                  <a:pt x="2257025" y="78543"/>
                </a:lnTo>
                <a:cubicBezTo>
                  <a:pt x="2257990" y="78543"/>
                  <a:pt x="2259015" y="77879"/>
                  <a:pt x="2260101" y="76552"/>
                </a:cubicBezTo>
                <a:cubicBezTo>
                  <a:pt x="2260584" y="76069"/>
                  <a:pt x="2261127" y="75406"/>
                  <a:pt x="2261730" y="74561"/>
                </a:cubicBezTo>
                <a:cubicBezTo>
                  <a:pt x="2263299" y="75165"/>
                  <a:pt x="2264746" y="75768"/>
                  <a:pt x="2266073" y="76371"/>
                </a:cubicBezTo>
                <a:cubicBezTo>
                  <a:pt x="2268607" y="77578"/>
                  <a:pt x="2270779" y="78663"/>
                  <a:pt x="2272589" y="79629"/>
                </a:cubicBezTo>
                <a:lnTo>
                  <a:pt x="2272589" y="80353"/>
                </a:lnTo>
                <a:lnTo>
                  <a:pt x="2218839" y="80353"/>
                </a:lnTo>
                <a:cubicBezTo>
                  <a:pt x="2226078" y="93262"/>
                  <a:pt x="2234101" y="104151"/>
                  <a:pt x="2242909" y="113019"/>
                </a:cubicBezTo>
                <a:cubicBezTo>
                  <a:pt x="2251716" y="121886"/>
                  <a:pt x="2261730" y="129457"/>
                  <a:pt x="2272951" y="135731"/>
                </a:cubicBezTo>
                <a:lnTo>
                  <a:pt x="2272951" y="136093"/>
                </a:lnTo>
                <a:cubicBezTo>
                  <a:pt x="2272227" y="137299"/>
                  <a:pt x="2271503" y="138566"/>
                  <a:pt x="2270779" y="139893"/>
                </a:cubicBezTo>
                <a:cubicBezTo>
                  <a:pt x="2270175" y="141100"/>
                  <a:pt x="2269392" y="142517"/>
                  <a:pt x="2268426" y="144146"/>
                </a:cubicBezTo>
                <a:cubicBezTo>
                  <a:pt x="2267461" y="145775"/>
                  <a:pt x="2266496" y="147615"/>
                  <a:pt x="2265531" y="149666"/>
                </a:cubicBezTo>
                <a:cubicBezTo>
                  <a:pt x="2264324" y="152079"/>
                  <a:pt x="2262876" y="153255"/>
                  <a:pt x="2261187" y="153195"/>
                </a:cubicBezTo>
                <a:cubicBezTo>
                  <a:pt x="2259498" y="153135"/>
                  <a:pt x="2257749" y="152562"/>
                  <a:pt x="2255939" y="151476"/>
                </a:cubicBezTo>
                <a:cubicBezTo>
                  <a:pt x="2251596" y="148942"/>
                  <a:pt x="2247675" y="145805"/>
                  <a:pt x="2244176" y="142065"/>
                </a:cubicBezTo>
                <a:cubicBezTo>
                  <a:pt x="2240677" y="138325"/>
                  <a:pt x="2237570" y="134283"/>
                  <a:pt x="2234855" y="129940"/>
                </a:cubicBezTo>
                <a:cubicBezTo>
                  <a:pt x="2232141" y="125596"/>
                  <a:pt x="2229758" y="121102"/>
                  <a:pt x="2227707" y="116457"/>
                </a:cubicBezTo>
                <a:cubicBezTo>
                  <a:pt x="2225656" y="111812"/>
                  <a:pt x="2223907" y="107258"/>
                  <a:pt x="2222459" y="102793"/>
                </a:cubicBezTo>
                <a:cubicBezTo>
                  <a:pt x="2221011" y="98329"/>
                  <a:pt x="2219804" y="94167"/>
                  <a:pt x="2218839" y="90306"/>
                </a:cubicBezTo>
                <a:cubicBezTo>
                  <a:pt x="2217874" y="86445"/>
                  <a:pt x="2217150" y="83127"/>
                  <a:pt x="2216667" y="80353"/>
                </a:cubicBezTo>
                <a:lnTo>
                  <a:pt x="2213229" y="80353"/>
                </a:lnTo>
                <a:lnTo>
                  <a:pt x="2213229" y="172288"/>
                </a:lnTo>
                <a:cubicBezTo>
                  <a:pt x="2209609" y="172770"/>
                  <a:pt x="2206352" y="173193"/>
                  <a:pt x="2203456" y="173555"/>
                </a:cubicBezTo>
                <a:cubicBezTo>
                  <a:pt x="2201043" y="173796"/>
                  <a:pt x="2198751" y="173947"/>
                  <a:pt x="2196579" y="174007"/>
                </a:cubicBezTo>
                <a:cubicBezTo>
                  <a:pt x="2194407" y="174067"/>
                  <a:pt x="2193141" y="173917"/>
                  <a:pt x="2192779" y="173555"/>
                </a:cubicBezTo>
                <a:lnTo>
                  <a:pt x="2192779" y="106413"/>
                </a:lnTo>
                <a:cubicBezTo>
                  <a:pt x="2189400" y="111722"/>
                  <a:pt x="2185419" y="116970"/>
                  <a:pt x="2180834" y="122158"/>
                </a:cubicBezTo>
                <a:cubicBezTo>
                  <a:pt x="2176250" y="127346"/>
                  <a:pt x="2171333" y="132262"/>
                  <a:pt x="2166085" y="136907"/>
                </a:cubicBezTo>
                <a:cubicBezTo>
                  <a:pt x="2160837" y="141552"/>
                  <a:pt x="2155317" y="145835"/>
                  <a:pt x="2149526" y="149756"/>
                </a:cubicBezTo>
                <a:cubicBezTo>
                  <a:pt x="2143735" y="153678"/>
                  <a:pt x="2137943" y="156965"/>
                  <a:pt x="2132152" y="159620"/>
                </a:cubicBezTo>
                <a:lnTo>
                  <a:pt x="2131428" y="159439"/>
                </a:lnTo>
                <a:cubicBezTo>
                  <a:pt x="2140115" y="150390"/>
                  <a:pt x="2147535" y="141401"/>
                  <a:pt x="2153688" y="132473"/>
                </a:cubicBezTo>
                <a:cubicBezTo>
                  <a:pt x="2159841" y="123545"/>
                  <a:pt x="2164909" y="115522"/>
                  <a:pt x="2168890" y="108404"/>
                </a:cubicBezTo>
                <a:cubicBezTo>
                  <a:pt x="2173595" y="100079"/>
                  <a:pt x="2177456" y="92176"/>
                  <a:pt x="2180472" y="84696"/>
                </a:cubicBezTo>
                <a:cubicBezTo>
                  <a:pt x="2181558" y="84937"/>
                  <a:pt x="2182765" y="85239"/>
                  <a:pt x="2184092" y="85601"/>
                </a:cubicBezTo>
                <a:cubicBezTo>
                  <a:pt x="2185178" y="85842"/>
                  <a:pt x="2186475" y="86174"/>
                  <a:pt x="2187983" y="86596"/>
                </a:cubicBezTo>
                <a:cubicBezTo>
                  <a:pt x="2189491" y="87018"/>
                  <a:pt x="2191090" y="87471"/>
                  <a:pt x="2192779" y="87953"/>
                </a:cubicBezTo>
                <a:lnTo>
                  <a:pt x="2192779" y="80353"/>
                </a:lnTo>
                <a:lnTo>
                  <a:pt x="2133600" y="80353"/>
                </a:lnTo>
                <a:lnTo>
                  <a:pt x="2133057" y="78543"/>
                </a:lnTo>
                <a:lnTo>
                  <a:pt x="2192779" y="78543"/>
                </a:lnTo>
                <a:lnTo>
                  <a:pt x="2192779" y="35290"/>
                </a:lnTo>
                <a:lnTo>
                  <a:pt x="2147354" y="35290"/>
                </a:lnTo>
                <a:lnTo>
                  <a:pt x="2146811" y="33480"/>
                </a:lnTo>
                <a:lnTo>
                  <a:pt x="2192779" y="33480"/>
                </a:lnTo>
                <a:close/>
                <a:moveTo>
                  <a:pt x="2345903" y="2533"/>
                </a:moveTo>
                <a:cubicBezTo>
                  <a:pt x="2348798" y="2654"/>
                  <a:pt x="2351694" y="2835"/>
                  <a:pt x="2354590" y="3076"/>
                </a:cubicBezTo>
                <a:cubicBezTo>
                  <a:pt x="2357002" y="3318"/>
                  <a:pt x="2359626" y="3589"/>
                  <a:pt x="2362462" y="3891"/>
                </a:cubicBezTo>
                <a:cubicBezTo>
                  <a:pt x="2365297" y="4192"/>
                  <a:pt x="2367921" y="4584"/>
                  <a:pt x="2370334" y="5067"/>
                </a:cubicBezTo>
                <a:lnTo>
                  <a:pt x="2370334" y="6334"/>
                </a:lnTo>
                <a:lnTo>
                  <a:pt x="2365991" y="7420"/>
                </a:lnTo>
                <a:lnTo>
                  <a:pt x="2365991" y="23707"/>
                </a:lnTo>
                <a:lnTo>
                  <a:pt x="2400738" y="23707"/>
                </a:lnTo>
                <a:cubicBezTo>
                  <a:pt x="2401703" y="23707"/>
                  <a:pt x="2402729" y="23044"/>
                  <a:pt x="2403815" y="21717"/>
                </a:cubicBezTo>
                <a:cubicBezTo>
                  <a:pt x="2404297" y="21234"/>
                  <a:pt x="2404840" y="20570"/>
                  <a:pt x="2405443" y="19726"/>
                </a:cubicBezTo>
                <a:cubicBezTo>
                  <a:pt x="2407012" y="20329"/>
                  <a:pt x="2408459" y="20932"/>
                  <a:pt x="2409787" y="21536"/>
                </a:cubicBezTo>
                <a:cubicBezTo>
                  <a:pt x="2412320" y="22742"/>
                  <a:pt x="2414492" y="23828"/>
                  <a:pt x="2416302" y="24793"/>
                </a:cubicBezTo>
                <a:lnTo>
                  <a:pt x="2416302" y="25517"/>
                </a:lnTo>
                <a:lnTo>
                  <a:pt x="2365991" y="25517"/>
                </a:lnTo>
                <a:lnTo>
                  <a:pt x="2365991" y="83429"/>
                </a:lnTo>
                <a:lnTo>
                  <a:pt x="2369067" y="83429"/>
                </a:lnTo>
                <a:cubicBezTo>
                  <a:pt x="2371480" y="78121"/>
                  <a:pt x="2373833" y="72661"/>
                  <a:pt x="2376125" y="67051"/>
                </a:cubicBezTo>
                <a:cubicBezTo>
                  <a:pt x="2378418" y="61441"/>
                  <a:pt x="2380409" y="56283"/>
                  <a:pt x="2382098" y="51578"/>
                </a:cubicBezTo>
                <a:cubicBezTo>
                  <a:pt x="2384149" y="46028"/>
                  <a:pt x="2386079" y="40659"/>
                  <a:pt x="2387889" y="35471"/>
                </a:cubicBezTo>
                <a:cubicBezTo>
                  <a:pt x="2391267" y="36315"/>
                  <a:pt x="2394525" y="37220"/>
                  <a:pt x="2397661" y="38185"/>
                </a:cubicBezTo>
                <a:cubicBezTo>
                  <a:pt x="2400436" y="39030"/>
                  <a:pt x="2403332" y="39935"/>
                  <a:pt x="2406348" y="40900"/>
                </a:cubicBezTo>
                <a:cubicBezTo>
                  <a:pt x="2409364" y="41865"/>
                  <a:pt x="2412079" y="42891"/>
                  <a:pt x="2414492" y="43977"/>
                </a:cubicBezTo>
                <a:lnTo>
                  <a:pt x="2413949" y="45062"/>
                </a:lnTo>
                <a:lnTo>
                  <a:pt x="2409606" y="45424"/>
                </a:lnTo>
                <a:cubicBezTo>
                  <a:pt x="2406710" y="49888"/>
                  <a:pt x="2403453" y="54141"/>
                  <a:pt x="2399833" y="58183"/>
                </a:cubicBezTo>
                <a:cubicBezTo>
                  <a:pt x="2396214" y="62225"/>
                  <a:pt x="2392624" y="65905"/>
                  <a:pt x="2389065" y="69223"/>
                </a:cubicBezTo>
                <a:cubicBezTo>
                  <a:pt x="2385506" y="72540"/>
                  <a:pt x="2382188" y="75436"/>
                  <a:pt x="2379112" y="77909"/>
                </a:cubicBezTo>
                <a:cubicBezTo>
                  <a:pt x="2376035" y="80383"/>
                  <a:pt x="2373592" y="82223"/>
                  <a:pt x="2371782" y="83429"/>
                </a:cubicBezTo>
                <a:lnTo>
                  <a:pt x="2409787" y="83429"/>
                </a:lnTo>
                <a:cubicBezTo>
                  <a:pt x="2410752" y="83429"/>
                  <a:pt x="2411778" y="82766"/>
                  <a:pt x="2412863" y="81438"/>
                </a:cubicBezTo>
                <a:cubicBezTo>
                  <a:pt x="2413346" y="80956"/>
                  <a:pt x="2413889" y="80292"/>
                  <a:pt x="2414492" y="79448"/>
                </a:cubicBezTo>
                <a:cubicBezTo>
                  <a:pt x="2416060" y="80051"/>
                  <a:pt x="2417508" y="80654"/>
                  <a:pt x="2418836" y="81257"/>
                </a:cubicBezTo>
                <a:cubicBezTo>
                  <a:pt x="2421369" y="82464"/>
                  <a:pt x="2423541" y="83550"/>
                  <a:pt x="2425351" y="84515"/>
                </a:cubicBezTo>
                <a:lnTo>
                  <a:pt x="2425351" y="85239"/>
                </a:lnTo>
                <a:lnTo>
                  <a:pt x="2371782" y="85239"/>
                </a:lnTo>
                <a:cubicBezTo>
                  <a:pt x="2375160" y="91995"/>
                  <a:pt x="2378840" y="97847"/>
                  <a:pt x="2382822" y="102793"/>
                </a:cubicBezTo>
                <a:cubicBezTo>
                  <a:pt x="2386803" y="107740"/>
                  <a:pt x="2391086" y="112204"/>
                  <a:pt x="2395671" y="116186"/>
                </a:cubicBezTo>
                <a:cubicBezTo>
                  <a:pt x="2400255" y="120167"/>
                  <a:pt x="2405202" y="123847"/>
                  <a:pt x="2410511" y="127225"/>
                </a:cubicBezTo>
                <a:cubicBezTo>
                  <a:pt x="2415819" y="130603"/>
                  <a:pt x="2421550" y="134042"/>
                  <a:pt x="2427703" y="137541"/>
                </a:cubicBezTo>
                <a:lnTo>
                  <a:pt x="2427703" y="137903"/>
                </a:lnTo>
                <a:cubicBezTo>
                  <a:pt x="2426979" y="139109"/>
                  <a:pt x="2426255" y="140376"/>
                  <a:pt x="2425532" y="141703"/>
                </a:cubicBezTo>
                <a:cubicBezTo>
                  <a:pt x="2424325" y="143875"/>
                  <a:pt x="2422576" y="147193"/>
                  <a:pt x="2420283" y="151657"/>
                </a:cubicBezTo>
                <a:cubicBezTo>
                  <a:pt x="2419077" y="154070"/>
                  <a:pt x="2417569" y="155397"/>
                  <a:pt x="2415759" y="155638"/>
                </a:cubicBezTo>
                <a:cubicBezTo>
                  <a:pt x="2413949" y="155879"/>
                  <a:pt x="2412079" y="155397"/>
                  <a:pt x="2410149" y="154190"/>
                </a:cubicBezTo>
                <a:cubicBezTo>
                  <a:pt x="2403754" y="150450"/>
                  <a:pt x="2398204" y="145835"/>
                  <a:pt x="2393499" y="140346"/>
                </a:cubicBezTo>
                <a:cubicBezTo>
                  <a:pt x="2388794" y="134856"/>
                  <a:pt x="2384812" y="129035"/>
                  <a:pt x="2381555" y="122882"/>
                </a:cubicBezTo>
                <a:cubicBezTo>
                  <a:pt x="2378297" y="116729"/>
                  <a:pt x="2375703" y="110394"/>
                  <a:pt x="2373773" y="103879"/>
                </a:cubicBezTo>
                <a:cubicBezTo>
                  <a:pt x="2371842" y="97364"/>
                  <a:pt x="2370455" y="91151"/>
                  <a:pt x="2369610" y="85239"/>
                </a:cubicBezTo>
                <a:lnTo>
                  <a:pt x="2365991" y="85239"/>
                </a:lnTo>
                <a:lnTo>
                  <a:pt x="2365991" y="172288"/>
                </a:lnTo>
                <a:cubicBezTo>
                  <a:pt x="2362492" y="172770"/>
                  <a:pt x="2359295" y="173193"/>
                  <a:pt x="2356399" y="173555"/>
                </a:cubicBezTo>
                <a:cubicBezTo>
                  <a:pt x="2353986" y="173796"/>
                  <a:pt x="2351724" y="173947"/>
                  <a:pt x="2349612" y="174007"/>
                </a:cubicBezTo>
                <a:cubicBezTo>
                  <a:pt x="2347501" y="174067"/>
                  <a:pt x="2346264" y="173917"/>
                  <a:pt x="2345903" y="173555"/>
                </a:cubicBezTo>
                <a:lnTo>
                  <a:pt x="2345903" y="110032"/>
                </a:lnTo>
                <a:cubicBezTo>
                  <a:pt x="2342645" y="115341"/>
                  <a:pt x="2338694" y="120469"/>
                  <a:pt x="2334049" y="125415"/>
                </a:cubicBezTo>
                <a:cubicBezTo>
                  <a:pt x="2329404" y="130362"/>
                  <a:pt x="2324336" y="135037"/>
                  <a:pt x="2318847" y="139441"/>
                </a:cubicBezTo>
                <a:cubicBezTo>
                  <a:pt x="2313357" y="143845"/>
                  <a:pt x="2307536" y="147947"/>
                  <a:pt x="2301383" y="151747"/>
                </a:cubicBezTo>
                <a:cubicBezTo>
                  <a:pt x="2295229" y="155548"/>
                  <a:pt x="2289016" y="158956"/>
                  <a:pt x="2282742" y="161972"/>
                </a:cubicBezTo>
                <a:lnTo>
                  <a:pt x="2282018" y="161610"/>
                </a:lnTo>
                <a:cubicBezTo>
                  <a:pt x="2291067" y="152200"/>
                  <a:pt x="2298728" y="143211"/>
                  <a:pt x="2305002" y="134645"/>
                </a:cubicBezTo>
                <a:cubicBezTo>
                  <a:pt x="2311276" y="126079"/>
                  <a:pt x="2316404" y="118478"/>
                  <a:pt x="2320385" y="111842"/>
                </a:cubicBezTo>
                <a:cubicBezTo>
                  <a:pt x="2325090" y="104121"/>
                  <a:pt x="2328891" y="96821"/>
                  <a:pt x="2331787" y="89944"/>
                </a:cubicBezTo>
                <a:cubicBezTo>
                  <a:pt x="2333234" y="90186"/>
                  <a:pt x="2334682" y="90547"/>
                  <a:pt x="2336130" y="91030"/>
                </a:cubicBezTo>
                <a:cubicBezTo>
                  <a:pt x="2337457" y="91392"/>
                  <a:pt x="2338935" y="91784"/>
                  <a:pt x="2340564" y="92206"/>
                </a:cubicBezTo>
                <a:cubicBezTo>
                  <a:pt x="2342193" y="92629"/>
                  <a:pt x="2343972" y="93141"/>
                  <a:pt x="2345903" y="93745"/>
                </a:cubicBezTo>
                <a:lnTo>
                  <a:pt x="2345903" y="85239"/>
                </a:lnTo>
                <a:lnTo>
                  <a:pt x="2287991" y="85239"/>
                </a:lnTo>
                <a:lnTo>
                  <a:pt x="2287448" y="83429"/>
                </a:lnTo>
                <a:lnTo>
                  <a:pt x="2320566" y="83429"/>
                </a:lnTo>
                <a:lnTo>
                  <a:pt x="2345903" y="83429"/>
                </a:lnTo>
                <a:lnTo>
                  <a:pt x="2345903" y="25517"/>
                </a:lnTo>
                <a:lnTo>
                  <a:pt x="2295229" y="25517"/>
                </a:lnTo>
                <a:lnTo>
                  <a:pt x="2294687" y="23707"/>
                </a:lnTo>
                <a:lnTo>
                  <a:pt x="2345903" y="23707"/>
                </a:lnTo>
                <a:close/>
                <a:moveTo>
                  <a:pt x="1348768" y="2171"/>
                </a:moveTo>
                <a:cubicBezTo>
                  <a:pt x="1351785" y="2654"/>
                  <a:pt x="1354861" y="3257"/>
                  <a:pt x="1357998" y="3981"/>
                </a:cubicBezTo>
                <a:cubicBezTo>
                  <a:pt x="1360652" y="4584"/>
                  <a:pt x="1363427" y="5338"/>
                  <a:pt x="1366323" y="6243"/>
                </a:cubicBezTo>
                <a:cubicBezTo>
                  <a:pt x="1369218" y="7148"/>
                  <a:pt x="1371873" y="8144"/>
                  <a:pt x="1374286" y="9229"/>
                </a:cubicBezTo>
                <a:lnTo>
                  <a:pt x="1373924" y="10315"/>
                </a:lnTo>
                <a:lnTo>
                  <a:pt x="1369400" y="10677"/>
                </a:lnTo>
                <a:cubicBezTo>
                  <a:pt x="1367348" y="19485"/>
                  <a:pt x="1365086" y="27719"/>
                  <a:pt x="1362613" y="35380"/>
                </a:cubicBezTo>
                <a:cubicBezTo>
                  <a:pt x="1360140" y="43042"/>
                  <a:pt x="1357455" y="50250"/>
                  <a:pt x="1354560" y="57007"/>
                </a:cubicBezTo>
                <a:lnTo>
                  <a:pt x="1362341" y="58093"/>
                </a:lnTo>
                <a:lnTo>
                  <a:pt x="1362341" y="59359"/>
                </a:lnTo>
                <a:lnTo>
                  <a:pt x="1357998" y="60445"/>
                </a:lnTo>
                <a:lnTo>
                  <a:pt x="1357998" y="172288"/>
                </a:lnTo>
                <a:cubicBezTo>
                  <a:pt x="1354861" y="172770"/>
                  <a:pt x="1352026" y="173132"/>
                  <a:pt x="1349492" y="173374"/>
                </a:cubicBezTo>
                <a:cubicBezTo>
                  <a:pt x="1347321" y="173615"/>
                  <a:pt x="1345270" y="173736"/>
                  <a:pt x="1343339" y="173736"/>
                </a:cubicBezTo>
                <a:cubicBezTo>
                  <a:pt x="1341409" y="173736"/>
                  <a:pt x="1340263" y="173555"/>
                  <a:pt x="1339901" y="173193"/>
                </a:cubicBezTo>
                <a:lnTo>
                  <a:pt x="1339901" y="85963"/>
                </a:lnTo>
                <a:cubicBezTo>
                  <a:pt x="1336402" y="91754"/>
                  <a:pt x="1333144" y="96731"/>
                  <a:pt x="1330128" y="100893"/>
                </a:cubicBezTo>
                <a:cubicBezTo>
                  <a:pt x="1327112" y="105056"/>
                  <a:pt x="1324518" y="108464"/>
                  <a:pt x="1322346" y="111118"/>
                </a:cubicBezTo>
                <a:lnTo>
                  <a:pt x="1321803" y="110937"/>
                </a:lnTo>
                <a:cubicBezTo>
                  <a:pt x="1326629" y="97907"/>
                  <a:pt x="1330731" y="84967"/>
                  <a:pt x="1334109" y="72118"/>
                </a:cubicBezTo>
                <a:cubicBezTo>
                  <a:pt x="1337488" y="59269"/>
                  <a:pt x="1340263" y="47596"/>
                  <a:pt x="1342434" y="37100"/>
                </a:cubicBezTo>
                <a:cubicBezTo>
                  <a:pt x="1344968" y="25035"/>
                  <a:pt x="1347079" y="13392"/>
                  <a:pt x="1348768" y="2171"/>
                </a:cubicBezTo>
                <a:close/>
                <a:moveTo>
                  <a:pt x="2087861" y="1628"/>
                </a:moveTo>
                <a:cubicBezTo>
                  <a:pt x="2090394" y="1749"/>
                  <a:pt x="2092988" y="1930"/>
                  <a:pt x="2095643" y="2171"/>
                </a:cubicBezTo>
                <a:cubicBezTo>
                  <a:pt x="2097814" y="2413"/>
                  <a:pt x="2100167" y="2654"/>
                  <a:pt x="2102701" y="2895"/>
                </a:cubicBezTo>
                <a:cubicBezTo>
                  <a:pt x="2105234" y="3137"/>
                  <a:pt x="2107527" y="3438"/>
                  <a:pt x="2109578" y="3800"/>
                </a:cubicBezTo>
                <a:lnTo>
                  <a:pt x="2109578" y="4886"/>
                </a:lnTo>
                <a:lnTo>
                  <a:pt x="2105777" y="5791"/>
                </a:lnTo>
                <a:lnTo>
                  <a:pt x="2105777" y="151114"/>
                </a:lnTo>
                <a:cubicBezTo>
                  <a:pt x="2105777" y="153285"/>
                  <a:pt x="2105446" y="155487"/>
                  <a:pt x="2104782" y="157719"/>
                </a:cubicBezTo>
                <a:cubicBezTo>
                  <a:pt x="2104118" y="159951"/>
                  <a:pt x="2103153" y="162093"/>
                  <a:pt x="2101886" y="164144"/>
                </a:cubicBezTo>
                <a:cubicBezTo>
                  <a:pt x="2100620" y="166195"/>
                  <a:pt x="2099111" y="167975"/>
                  <a:pt x="2097362" y="169483"/>
                </a:cubicBezTo>
                <a:cubicBezTo>
                  <a:pt x="2095613" y="170991"/>
                  <a:pt x="2093652" y="172107"/>
                  <a:pt x="2091480" y="172831"/>
                </a:cubicBezTo>
                <a:cubicBezTo>
                  <a:pt x="2088585" y="173796"/>
                  <a:pt x="2086051" y="173886"/>
                  <a:pt x="2083879" y="173102"/>
                </a:cubicBezTo>
                <a:cubicBezTo>
                  <a:pt x="2081708" y="172318"/>
                  <a:pt x="2080622" y="170176"/>
                  <a:pt x="2080622" y="166678"/>
                </a:cubicBezTo>
                <a:cubicBezTo>
                  <a:pt x="2080622" y="165109"/>
                  <a:pt x="2080290" y="163782"/>
                  <a:pt x="2079627" y="162696"/>
                </a:cubicBezTo>
                <a:cubicBezTo>
                  <a:pt x="2078963" y="161610"/>
                  <a:pt x="2077726" y="160645"/>
                  <a:pt x="2075916" y="159801"/>
                </a:cubicBezTo>
                <a:cubicBezTo>
                  <a:pt x="2074951" y="159318"/>
                  <a:pt x="2073745" y="158866"/>
                  <a:pt x="2072297" y="158443"/>
                </a:cubicBezTo>
                <a:cubicBezTo>
                  <a:pt x="2070849" y="158021"/>
                  <a:pt x="2069462" y="157569"/>
                  <a:pt x="2068134" y="157086"/>
                </a:cubicBezTo>
                <a:cubicBezTo>
                  <a:pt x="2066566" y="156603"/>
                  <a:pt x="2064998" y="156121"/>
                  <a:pt x="2063429" y="155638"/>
                </a:cubicBezTo>
                <a:lnTo>
                  <a:pt x="2063248" y="154733"/>
                </a:lnTo>
                <a:lnTo>
                  <a:pt x="2079536" y="154733"/>
                </a:lnTo>
                <a:cubicBezTo>
                  <a:pt x="2083397" y="154733"/>
                  <a:pt x="2085749" y="153617"/>
                  <a:pt x="2086594" y="151385"/>
                </a:cubicBezTo>
                <a:cubicBezTo>
                  <a:pt x="2087439" y="149153"/>
                  <a:pt x="2087861" y="146529"/>
                  <a:pt x="2087861" y="143513"/>
                </a:cubicBezTo>
                <a:close/>
                <a:moveTo>
                  <a:pt x="2003346" y="1628"/>
                </a:moveTo>
                <a:cubicBezTo>
                  <a:pt x="2006362" y="2594"/>
                  <a:pt x="2009318" y="3619"/>
                  <a:pt x="2012213" y="4705"/>
                </a:cubicBezTo>
                <a:cubicBezTo>
                  <a:pt x="2014626" y="5670"/>
                  <a:pt x="2017220" y="6666"/>
                  <a:pt x="2019995" y="7691"/>
                </a:cubicBezTo>
                <a:cubicBezTo>
                  <a:pt x="2022770" y="8717"/>
                  <a:pt x="2025304" y="9772"/>
                  <a:pt x="2027596" y="10858"/>
                </a:cubicBezTo>
                <a:lnTo>
                  <a:pt x="2027234" y="11944"/>
                </a:lnTo>
                <a:lnTo>
                  <a:pt x="2023072" y="12125"/>
                </a:lnTo>
                <a:lnTo>
                  <a:pt x="2021081" y="17011"/>
                </a:lnTo>
                <a:cubicBezTo>
                  <a:pt x="2023253" y="18218"/>
                  <a:pt x="2025756" y="19666"/>
                  <a:pt x="2028592" y="21355"/>
                </a:cubicBezTo>
                <a:cubicBezTo>
                  <a:pt x="2031427" y="23044"/>
                  <a:pt x="2034322" y="24884"/>
                  <a:pt x="2037278" y="26874"/>
                </a:cubicBezTo>
                <a:cubicBezTo>
                  <a:pt x="2040234" y="28865"/>
                  <a:pt x="2043130" y="31037"/>
                  <a:pt x="2045965" y="33390"/>
                </a:cubicBezTo>
                <a:cubicBezTo>
                  <a:pt x="2048800" y="35742"/>
                  <a:pt x="2051364" y="38125"/>
                  <a:pt x="2053657" y="40538"/>
                </a:cubicBezTo>
                <a:cubicBezTo>
                  <a:pt x="2052571" y="42830"/>
                  <a:pt x="2051364" y="45062"/>
                  <a:pt x="2050037" y="47234"/>
                </a:cubicBezTo>
                <a:cubicBezTo>
                  <a:pt x="2048831" y="49165"/>
                  <a:pt x="2047443" y="51155"/>
                  <a:pt x="2045875" y="53206"/>
                </a:cubicBezTo>
                <a:cubicBezTo>
                  <a:pt x="2044306" y="55257"/>
                  <a:pt x="2042617" y="57067"/>
                  <a:pt x="2040807" y="58636"/>
                </a:cubicBezTo>
                <a:cubicBezTo>
                  <a:pt x="2036947" y="51517"/>
                  <a:pt x="2033025" y="44670"/>
                  <a:pt x="2029044" y="38095"/>
                </a:cubicBezTo>
                <a:cubicBezTo>
                  <a:pt x="2025063" y="31519"/>
                  <a:pt x="2021745" y="26120"/>
                  <a:pt x="2019090" y="21898"/>
                </a:cubicBezTo>
                <a:cubicBezTo>
                  <a:pt x="2015471" y="29861"/>
                  <a:pt x="2011339" y="37100"/>
                  <a:pt x="2006693" y="43615"/>
                </a:cubicBezTo>
                <a:cubicBezTo>
                  <a:pt x="2002049" y="50130"/>
                  <a:pt x="1997253" y="56102"/>
                  <a:pt x="1992306" y="61531"/>
                </a:cubicBezTo>
                <a:cubicBezTo>
                  <a:pt x="1994598" y="61893"/>
                  <a:pt x="1997162" y="62346"/>
                  <a:pt x="1999997" y="62888"/>
                </a:cubicBezTo>
                <a:cubicBezTo>
                  <a:pt x="2002833" y="63431"/>
                  <a:pt x="2005517" y="64004"/>
                  <a:pt x="2008051" y="64608"/>
                </a:cubicBezTo>
                <a:lnTo>
                  <a:pt x="2021624" y="64608"/>
                </a:lnTo>
                <a:cubicBezTo>
                  <a:pt x="2022589" y="64608"/>
                  <a:pt x="2023373" y="64427"/>
                  <a:pt x="2023977" y="64065"/>
                </a:cubicBezTo>
                <a:cubicBezTo>
                  <a:pt x="2024580" y="63703"/>
                  <a:pt x="2025123" y="63281"/>
                  <a:pt x="2025605" y="62798"/>
                </a:cubicBezTo>
                <a:cubicBezTo>
                  <a:pt x="2026088" y="62315"/>
                  <a:pt x="2026510" y="61712"/>
                  <a:pt x="2026872" y="60988"/>
                </a:cubicBezTo>
                <a:cubicBezTo>
                  <a:pt x="2029527" y="61350"/>
                  <a:pt x="2032060" y="61772"/>
                  <a:pt x="2034473" y="62255"/>
                </a:cubicBezTo>
                <a:cubicBezTo>
                  <a:pt x="2036524" y="62617"/>
                  <a:pt x="2038666" y="63039"/>
                  <a:pt x="2040898" y="63522"/>
                </a:cubicBezTo>
                <a:cubicBezTo>
                  <a:pt x="2043130" y="64004"/>
                  <a:pt x="2045090" y="64547"/>
                  <a:pt x="2046780" y="65151"/>
                </a:cubicBezTo>
                <a:cubicBezTo>
                  <a:pt x="2046297" y="66719"/>
                  <a:pt x="2045875" y="68167"/>
                  <a:pt x="2045513" y="69494"/>
                </a:cubicBezTo>
                <a:cubicBezTo>
                  <a:pt x="2045271" y="70701"/>
                  <a:pt x="2045030" y="71907"/>
                  <a:pt x="2044789" y="73114"/>
                </a:cubicBezTo>
                <a:cubicBezTo>
                  <a:pt x="2044547" y="74320"/>
                  <a:pt x="2044427" y="75346"/>
                  <a:pt x="2044427" y="76190"/>
                </a:cubicBezTo>
                <a:lnTo>
                  <a:pt x="2044427" y="105327"/>
                </a:lnTo>
                <a:cubicBezTo>
                  <a:pt x="2044427" y="107499"/>
                  <a:pt x="2044155" y="109791"/>
                  <a:pt x="2043612" y="112204"/>
                </a:cubicBezTo>
                <a:cubicBezTo>
                  <a:pt x="2043069" y="114617"/>
                  <a:pt x="2042225" y="116909"/>
                  <a:pt x="2041079" y="119081"/>
                </a:cubicBezTo>
                <a:cubicBezTo>
                  <a:pt x="2039933" y="121253"/>
                  <a:pt x="2038515" y="123183"/>
                  <a:pt x="2036826" y="124872"/>
                </a:cubicBezTo>
                <a:cubicBezTo>
                  <a:pt x="2035137" y="126562"/>
                  <a:pt x="2033146" y="127768"/>
                  <a:pt x="2030854" y="128492"/>
                </a:cubicBezTo>
                <a:cubicBezTo>
                  <a:pt x="2029285" y="128974"/>
                  <a:pt x="2027807" y="129246"/>
                  <a:pt x="2026420" y="129306"/>
                </a:cubicBezTo>
                <a:cubicBezTo>
                  <a:pt x="2025032" y="129367"/>
                  <a:pt x="2023826" y="129155"/>
                  <a:pt x="2022800" y="128673"/>
                </a:cubicBezTo>
                <a:cubicBezTo>
                  <a:pt x="2021775" y="128190"/>
                  <a:pt x="2020960" y="127406"/>
                  <a:pt x="2020357" y="126320"/>
                </a:cubicBezTo>
                <a:cubicBezTo>
                  <a:pt x="2019754" y="125234"/>
                  <a:pt x="2019452" y="123726"/>
                  <a:pt x="2019452" y="121796"/>
                </a:cubicBezTo>
                <a:cubicBezTo>
                  <a:pt x="2019452" y="120227"/>
                  <a:pt x="2019211" y="118810"/>
                  <a:pt x="2018728" y="117543"/>
                </a:cubicBezTo>
                <a:cubicBezTo>
                  <a:pt x="2018246" y="116276"/>
                  <a:pt x="2017160" y="115160"/>
                  <a:pt x="2015471" y="114195"/>
                </a:cubicBezTo>
                <a:cubicBezTo>
                  <a:pt x="2015109" y="114074"/>
                  <a:pt x="2014506" y="113833"/>
                  <a:pt x="2013661" y="113471"/>
                </a:cubicBezTo>
                <a:cubicBezTo>
                  <a:pt x="2012816" y="113109"/>
                  <a:pt x="2011912" y="112747"/>
                  <a:pt x="2010946" y="112385"/>
                </a:cubicBezTo>
                <a:cubicBezTo>
                  <a:pt x="2009981" y="112023"/>
                  <a:pt x="2009016" y="111691"/>
                  <a:pt x="2008051" y="111390"/>
                </a:cubicBezTo>
                <a:cubicBezTo>
                  <a:pt x="2007086" y="111088"/>
                  <a:pt x="2006241" y="110817"/>
                  <a:pt x="2005517" y="110575"/>
                </a:cubicBezTo>
                <a:lnTo>
                  <a:pt x="2005517" y="144056"/>
                </a:lnTo>
                <a:cubicBezTo>
                  <a:pt x="2005517" y="146227"/>
                  <a:pt x="2005970" y="147736"/>
                  <a:pt x="2006875" y="148580"/>
                </a:cubicBezTo>
                <a:cubicBezTo>
                  <a:pt x="2007779" y="149425"/>
                  <a:pt x="2009197" y="150028"/>
                  <a:pt x="2011127" y="150390"/>
                </a:cubicBezTo>
                <a:cubicBezTo>
                  <a:pt x="2012575" y="150631"/>
                  <a:pt x="2014355" y="150752"/>
                  <a:pt x="2016466" y="150752"/>
                </a:cubicBezTo>
                <a:cubicBezTo>
                  <a:pt x="2018578" y="150752"/>
                  <a:pt x="2020749" y="150722"/>
                  <a:pt x="2022981" y="150661"/>
                </a:cubicBezTo>
                <a:cubicBezTo>
                  <a:pt x="2025213" y="150601"/>
                  <a:pt x="2027355" y="150480"/>
                  <a:pt x="2029406" y="150299"/>
                </a:cubicBezTo>
                <a:cubicBezTo>
                  <a:pt x="2031457" y="150118"/>
                  <a:pt x="2033086" y="149907"/>
                  <a:pt x="2034292" y="149666"/>
                </a:cubicBezTo>
                <a:cubicBezTo>
                  <a:pt x="2035378" y="149425"/>
                  <a:pt x="2036434" y="148972"/>
                  <a:pt x="2037459" y="148309"/>
                </a:cubicBezTo>
                <a:cubicBezTo>
                  <a:pt x="2038485" y="147645"/>
                  <a:pt x="2039359" y="146589"/>
                  <a:pt x="2040083" y="145142"/>
                </a:cubicBezTo>
                <a:cubicBezTo>
                  <a:pt x="2040928" y="143452"/>
                  <a:pt x="2041863" y="141220"/>
                  <a:pt x="2042888" y="138446"/>
                </a:cubicBezTo>
                <a:cubicBezTo>
                  <a:pt x="2043914" y="135671"/>
                  <a:pt x="2044909" y="132896"/>
                  <a:pt x="2045875" y="130121"/>
                </a:cubicBezTo>
                <a:lnTo>
                  <a:pt x="2049313" y="119805"/>
                </a:lnTo>
                <a:lnTo>
                  <a:pt x="2050218" y="120348"/>
                </a:lnTo>
                <a:lnTo>
                  <a:pt x="2049132" y="140979"/>
                </a:lnTo>
                <a:cubicBezTo>
                  <a:pt x="2049132" y="143875"/>
                  <a:pt x="2049735" y="145443"/>
                  <a:pt x="2050942" y="145685"/>
                </a:cubicBezTo>
                <a:cubicBezTo>
                  <a:pt x="2055165" y="147374"/>
                  <a:pt x="2057668" y="149455"/>
                  <a:pt x="2058452" y="151928"/>
                </a:cubicBezTo>
                <a:cubicBezTo>
                  <a:pt x="2059237" y="154401"/>
                  <a:pt x="2058664" y="157086"/>
                  <a:pt x="2056733" y="159982"/>
                </a:cubicBezTo>
                <a:cubicBezTo>
                  <a:pt x="2055165" y="162395"/>
                  <a:pt x="2052631" y="164265"/>
                  <a:pt x="2049132" y="165592"/>
                </a:cubicBezTo>
                <a:cubicBezTo>
                  <a:pt x="2045633" y="166919"/>
                  <a:pt x="2040626" y="167824"/>
                  <a:pt x="2034111" y="168306"/>
                </a:cubicBezTo>
                <a:cubicBezTo>
                  <a:pt x="2030612" y="168548"/>
                  <a:pt x="2027596" y="168729"/>
                  <a:pt x="2025063" y="168849"/>
                </a:cubicBezTo>
                <a:cubicBezTo>
                  <a:pt x="2022529" y="168970"/>
                  <a:pt x="2020237" y="169030"/>
                  <a:pt x="2018185" y="169030"/>
                </a:cubicBezTo>
                <a:cubicBezTo>
                  <a:pt x="2016134" y="169030"/>
                  <a:pt x="2014204" y="169000"/>
                  <a:pt x="2012394" y="168940"/>
                </a:cubicBezTo>
                <a:cubicBezTo>
                  <a:pt x="2010584" y="168879"/>
                  <a:pt x="2008714" y="168729"/>
                  <a:pt x="2006784" y="168487"/>
                </a:cubicBezTo>
                <a:cubicBezTo>
                  <a:pt x="2000510" y="167763"/>
                  <a:pt x="1995684" y="165773"/>
                  <a:pt x="1992306" y="162515"/>
                </a:cubicBezTo>
                <a:cubicBezTo>
                  <a:pt x="1988928" y="159258"/>
                  <a:pt x="1987239" y="153708"/>
                  <a:pt x="1987239" y="145865"/>
                </a:cubicBezTo>
                <a:lnTo>
                  <a:pt x="1987239" y="66960"/>
                </a:lnTo>
                <a:cubicBezTo>
                  <a:pt x="1984584" y="69615"/>
                  <a:pt x="1982021" y="72028"/>
                  <a:pt x="1979547" y="74199"/>
                </a:cubicBezTo>
                <a:cubicBezTo>
                  <a:pt x="1977074" y="76371"/>
                  <a:pt x="1974631" y="78362"/>
                  <a:pt x="1972218" y="80172"/>
                </a:cubicBezTo>
                <a:lnTo>
                  <a:pt x="1971856" y="79810"/>
                </a:lnTo>
                <a:cubicBezTo>
                  <a:pt x="1977285" y="70640"/>
                  <a:pt x="1981990" y="61441"/>
                  <a:pt x="1985972" y="52211"/>
                </a:cubicBezTo>
                <a:cubicBezTo>
                  <a:pt x="1989953" y="42981"/>
                  <a:pt x="1993211" y="34566"/>
                  <a:pt x="1995745" y="26965"/>
                </a:cubicBezTo>
                <a:cubicBezTo>
                  <a:pt x="1998761" y="18157"/>
                  <a:pt x="2001294" y="9712"/>
                  <a:pt x="2003346" y="1628"/>
                </a:cubicBezTo>
                <a:close/>
                <a:moveTo>
                  <a:pt x="1535125" y="1086"/>
                </a:moveTo>
                <a:cubicBezTo>
                  <a:pt x="1539710" y="1809"/>
                  <a:pt x="1544234" y="2714"/>
                  <a:pt x="1548698" y="3800"/>
                </a:cubicBezTo>
                <a:cubicBezTo>
                  <a:pt x="1552438" y="4765"/>
                  <a:pt x="1556359" y="6002"/>
                  <a:pt x="1560461" y="7510"/>
                </a:cubicBezTo>
                <a:cubicBezTo>
                  <a:pt x="1564564" y="9018"/>
                  <a:pt x="1568002" y="10858"/>
                  <a:pt x="1570777" y="13030"/>
                </a:cubicBezTo>
                <a:cubicBezTo>
                  <a:pt x="1569933" y="14960"/>
                  <a:pt x="1569028" y="16830"/>
                  <a:pt x="1568062" y="18640"/>
                </a:cubicBezTo>
                <a:cubicBezTo>
                  <a:pt x="1567218" y="20209"/>
                  <a:pt x="1566283" y="21837"/>
                  <a:pt x="1565257" y="23526"/>
                </a:cubicBezTo>
                <a:cubicBezTo>
                  <a:pt x="1564232" y="25216"/>
                  <a:pt x="1563176" y="26603"/>
                  <a:pt x="1562090" y="27689"/>
                </a:cubicBezTo>
                <a:lnTo>
                  <a:pt x="1610049" y="27689"/>
                </a:lnTo>
                <a:cubicBezTo>
                  <a:pt x="1611014" y="27689"/>
                  <a:pt x="1612039" y="27025"/>
                  <a:pt x="1613125" y="25698"/>
                </a:cubicBezTo>
                <a:cubicBezTo>
                  <a:pt x="1613608" y="25216"/>
                  <a:pt x="1614151" y="24552"/>
                  <a:pt x="1614754" y="23707"/>
                </a:cubicBezTo>
                <a:cubicBezTo>
                  <a:pt x="1616322" y="24311"/>
                  <a:pt x="1617770" y="24914"/>
                  <a:pt x="1619097" y="25517"/>
                </a:cubicBezTo>
                <a:cubicBezTo>
                  <a:pt x="1621631" y="26724"/>
                  <a:pt x="1623803" y="27809"/>
                  <a:pt x="1625612" y="28775"/>
                </a:cubicBezTo>
                <a:lnTo>
                  <a:pt x="1625612" y="29499"/>
                </a:lnTo>
                <a:lnTo>
                  <a:pt x="1489338" y="29499"/>
                </a:lnTo>
                <a:lnTo>
                  <a:pt x="1488795" y="27689"/>
                </a:lnTo>
                <a:lnTo>
                  <a:pt x="1555394" y="27689"/>
                </a:lnTo>
                <a:cubicBezTo>
                  <a:pt x="1553343" y="24673"/>
                  <a:pt x="1551141" y="21596"/>
                  <a:pt x="1548789" y="18459"/>
                </a:cubicBezTo>
                <a:cubicBezTo>
                  <a:pt x="1546436" y="15322"/>
                  <a:pt x="1544234" y="12547"/>
                  <a:pt x="1542183" y="10134"/>
                </a:cubicBezTo>
                <a:cubicBezTo>
                  <a:pt x="1539770" y="7239"/>
                  <a:pt x="1537357" y="4464"/>
                  <a:pt x="1534944" y="1809"/>
                </a:cubicBezTo>
                <a:close/>
                <a:moveTo>
                  <a:pt x="1009240" y="0"/>
                </a:moveTo>
                <a:cubicBezTo>
                  <a:pt x="1011774" y="482"/>
                  <a:pt x="1014368" y="1025"/>
                  <a:pt x="1017022" y="1628"/>
                </a:cubicBezTo>
                <a:cubicBezTo>
                  <a:pt x="1019314" y="2232"/>
                  <a:pt x="1021758" y="2925"/>
                  <a:pt x="1024352" y="3710"/>
                </a:cubicBezTo>
                <a:cubicBezTo>
                  <a:pt x="1026946" y="4494"/>
                  <a:pt x="1029328" y="5369"/>
                  <a:pt x="1031500" y="6334"/>
                </a:cubicBezTo>
                <a:lnTo>
                  <a:pt x="1031138" y="7420"/>
                </a:lnTo>
                <a:lnTo>
                  <a:pt x="1026252" y="8144"/>
                </a:lnTo>
                <a:cubicBezTo>
                  <a:pt x="1025528" y="10315"/>
                  <a:pt x="1024714" y="12427"/>
                  <a:pt x="1023809" y="14478"/>
                </a:cubicBezTo>
                <a:cubicBezTo>
                  <a:pt x="1022904" y="16529"/>
                  <a:pt x="1021848" y="18519"/>
                  <a:pt x="1020642" y="20450"/>
                </a:cubicBezTo>
                <a:lnTo>
                  <a:pt x="1045797" y="20450"/>
                </a:lnTo>
                <a:cubicBezTo>
                  <a:pt x="1046280" y="20450"/>
                  <a:pt x="1046762" y="20269"/>
                  <a:pt x="1047245" y="19907"/>
                </a:cubicBezTo>
                <a:cubicBezTo>
                  <a:pt x="1047728" y="19545"/>
                  <a:pt x="1048271" y="19062"/>
                  <a:pt x="1048874" y="18459"/>
                </a:cubicBezTo>
                <a:cubicBezTo>
                  <a:pt x="1049356" y="17977"/>
                  <a:pt x="1049959" y="17313"/>
                  <a:pt x="1050683" y="16468"/>
                </a:cubicBezTo>
                <a:cubicBezTo>
                  <a:pt x="1052252" y="17072"/>
                  <a:pt x="1053760" y="17675"/>
                  <a:pt x="1055208" y="18278"/>
                </a:cubicBezTo>
                <a:cubicBezTo>
                  <a:pt x="1056414" y="18881"/>
                  <a:pt x="1057651" y="19454"/>
                  <a:pt x="1058918" y="19997"/>
                </a:cubicBezTo>
                <a:cubicBezTo>
                  <a:pt x="1060185" y="20540"/>
                  <a:pt x="1061240" y="21053"/>
                  <a:pt x="1062085" y="21536"/>
                </a:cubicBezTo>
                <a:lnTo>
                  <a:pt x="1062085" y="22260"/>
                </a:lnTo>
                <a:lnTo>
                  <a:pt x="1040730" y="22260"/>
                </a:lnTo>
                <a:lnTo>
                  <a:pt x="1040730" y="34385"/>
                </a:lnTo>
                <a:cubicBezTo>
                  <a:pt x="1040609" y="39935"/>
                  <a:pt x="1040066" y="45062"/>
                  <a:pt x="1039101" y="49768"/>
                </a:cubicBezTo>
                <a:lnTo>
                  <a:pt x="1050865" y="49768"/>
                </a:lnTo>
                <a:cubicBezTo>
                  <a:pt x="1051347" y="49768"/>
                  <a:pt x="1051830" y="49587"/>
                  <a:pt x="1052312" y="49225"/>
                </a:cubicBezTo>
                <a:cubicBezTo>
                  <a:pt x="1052795" y="48863"/>
                  <a:pt x="1053338" y="48380"/>
                  <a:pt x="1053941" y="47777"/>
                </a:cubicBezTo>
                <a:cubicBezTo>
                  <a:pt x="1054424" y="47294"/>
                  <a:pt x="1055027" y="46631"/>
                  <a:pt x="1055751" y="45786"/>
                </a:cubicBezTo>
                <a:cubicBezTo>
                  <a:pt x="1057319" y="46390"/>
                  <a:pt x="1058827" y="46993"/>
                  <a:pt x="1060275" y="47596"/>
                </a:cubicBezTo>
                <a:cubicBezTo>
                  <a:pt x="1061482" y="48199"/>
                  <a:pt x="1062718" y="48772"/>
                  <a:pt x="1063985" y="49315"/>
                </a:cubicBezTo>
                <a:cubicBezTo>
                  <a:pt x="1065252" y="49858"/>
                  <a:pt x="1066308" y="50371"/>
                  <a:pt x="1067152" y="50854"/>
                </a:cubicBezTo>
                <a:lnTo>
                  <a:pt x="1067152" y="51578"/>
                </a:lnTo>
                <a:lnTo>
                  <a:pt x="1038558" y="51578"/>
                </a:lnTo>
                <a:cubicBezTo>
                  <a:pt x="1037955" y="54352"/>
                  <a:pt x="1037231" y="56886"/>
                  <a:pt x="1036386" y="59178"/>
                </a:cubicBezTo>
                <a:cubicBezTo>
                  <a:pt x="1038075" y="59902"/>
                  <a:pt x="1040187" y="60837"/>
                  <a:pt x="1042721" y="61984"/>
                </a:cubicBezTo>
                <a:cubicBezTo>
                  <a:pt x="1045254" y="63130"/>
                  <a:pt x="1047878" y="64457"/>
                  <a:pt x="1050593" y="65965"/>
                </a:cubicBezTo>
                <a:cubicBezTo>
                  <a:pt x="1053308" y="67473"/>
                  <a:pt x="1056022" y="69102"/>
                  <a:pt x="1058737" y="70851"/>
                </a:cubicBezTo>
                <a:cubicBezTo>
                  <a:pt x="1061452" y="72601"/>
                  <a:pt x="1063834" y="74441"/>
                  <a:pt x="1065885" y="76371"/>
                </a:cubicBezTo>
                <a:cubicBezTo>
                  <a:pt x="1064920" y="78784"/>
                  <a:pt x="1063834" y="81076"/>
                  <a:pt x="1062628" y="83248"/>
                </a:cubicBezTo>
                <a:cubicBezTo>
                  <a:pt x="1061663" y="85179"/>
                  <a:pt x="1060426" y="87230"/>
                  <a:pt x="1058918" y="89401"/>
                </a:cubicBezTo>
                <a:cubicBezTo>
                  <a:pt x="1057410" y="91573"/>
                  <a:pt x="1055811" y="93564"/>
                  <a:pt x="1054122" y="95373"/>
                </a:cubicBezTo>
                <a:cubicBezTo>
                  <a:pt x="1052674" y="92478"/>
                  <a:pt x="1051045" y="89462"/>
                  <a:pt x="1049236" y="86325"/>
                </a:cubicBezTo>
                <a:cubicBezTo>
                  <a:pt x="1047426" y="83188"/>
                  <a:pt x="1045676" y="80141"/>
                  <a:pt x="1043987" y="77185"/>
                </a:cubicBezTo>
                <a:cubicBezTo>
                  <a:pt x="1042298" y="74230"/>
                  <a:pt x="1040639" y="71485"/>
                  <a:pt x="1039011" y="68951"/>
                </a:cubicBezTo>
                <a:cubicBezTo>
                  <a:pt x="1037382" y="66417"/>
                  <a:pt x="1036024" y="64306"/>
                  <a:pt x="1034939" y="62617"/>
                </a:cubicBezTo>
                <a:cubicBezTo>
                  <a:pt x="1030837" y="71666"/>
                  <a:pt x="1024985" y="79116"/>
                  <a:pt x="1017384" y="84967"/>
                </a:cubicBezTo>
                <a:cubicBezTo>
                  <a:pt x="1009783" y="90819"/>
                  <a:pt x="1001036" y="95675"/>
                  <a:pt x="991143" y="99536"/>
                </a:cubicBezTo>
                <a:lnTo>
                  <a:pt x="990600" y="98993"/>
                </a:lnTo>
                <a:cubicBezTo>
                  <a:pt x="995546" y="94770"/>
                  <a:pt x="999739" y="90698"/>
                  <a:pt x="1003178" y="86777"/>
                </a:cubicBezTo>
                <a:cubicBezTo>
                  <a:pt x="1006616" y="82856"/>
                  <a:pt x="1009512" y="78995"/>
                  <a:pt x="1011864" y="75195"/>
                </a:cubicBezTo>
                <a:cubicBezTo>
                  <a:pt x="1014217" y="71394"/>
                  <a:pt x="1016087" y="67564"/>
                  <a:pt x="1017475" y="63703"/>
                </a:cubicBezTo>
                <a:cubicBezTo>
                  <a:pt x="1018862" y="59842"/>
                  <a:pt x="1019918" y="55800"/>
                  <a:pt x="1020642" y="51578"/>
                </a:cubicBezTo>
                <a:lnTo>
                  <a:pt x="999106" y="51578"/>
                </a:lnTo>
                <a:lnTo>
                  <a:pt x="998563" y="49768"/>
                </a:lnTo>
                <a:lnTo>
                  <a:pt x="1021004" y="49768"/>
                </a:lnTo>
                <a:cubicBezTo>
                  <a:pt x="1021365" y="47596"/>
                  <a:pt x="1021637" y="45364"/>
                  <a:pt x="1021818" y="43072"/>
                </a:cubicBezTo>
                <a:cubicBezTo>
                  <a:pt x="1021999" y="40779"/>
                  <a:pt x="1022210" y="38427"/>
                  <a:pt x="1022451" y="36014"/>
                </a:cubicBezTo>
                <a:cubicBezTo>
                  <a:pt x="1022572" y="35048"/>
                  <a:pt x="1022662" y="33872"/>
                  <a:pt x="1022723" y="32485"/>
                </a:cubicBezTo>
                <a:cubicBezTo>
                  <a:pt x="1022783" y="31097"/>
                  <a:pt x="1022813" y="29710"/>
                  <a:pt x="1022813" y="28322"/>
                </a:cubicBezTo>
                <a:cubicBezTo>
                  <a:pt x="1022813" y="26935"/>
                  <a:pt x="1022813" y="25668"/>
                  <a:pt x="1022813" y="24522"/>
                </a:cubicBezTo>
                <a:cubicBezTo>
                  <a:pt x="1022813" y="23376"/>
                  <a:pt x="1022813" y="22622"/>
                  <a:pt x="1022813" y="22260"/>
                </a:cubicBezTo>
                <a:lnTo>
                  <a:pt x="1019556" y="22260"/>
                </a:lnTo>
                <a:cubicBezTo>
                  <a:pt x="1016419" y="27086"/>
                  <a:pt x="1012890" y="31338"/>
                  <a:pt x="1008969" y="35018"/>
                </a:cubicBezTo>
                <a:cubicBezTo>
                  <a:pt x="1005048" y="38698"/>
                  <a:pt x="1001277" y="41684"/>
                  <a:pt x="997658" y="43977"/>
                </a:cubicBezTo>
                <a:lnTo>
                  <a:pt x="997115" y="43796"/>
                </a:lnTo>
                <a:cubicBezTo>
                  <a:pt x="999407" y="37522"/>
                  <a:pt x="1001308" y="31700"/>
                  <a:pt x="1002816" y="26332"/>
                </a:cubicBezTo>
                <a:cubicBezTo>
                  <a:pt x="1004324" y="20963"/>
                  <a:pt x="1005560" y="16348"/>
                  <a:pt x="1006526" y="12487"/>
                </a:cubicBezTo>
                <a:cubicBezTo>
                  <a:pt x="1007611" y="7902"/>
                  <a:pt x="1008516" y="3740"/>
                  <a:pt x="1009240" y="0"/>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矩形 20">
            <a:extLst>
              <a:ext uri="{FF2B5EF4-FFF2-40B4-BE49-F238E27FC236}">
                <a16:creationId xmlns:a16="http://schemas.microsoft.com/office/drawing/2014/main" id="{B270D3CB-0A2F-312A-DD5E-36EA4173F2A6}"/>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2" name="矩形 21">
            <a:extLst>
              <a:ext uri="{FF2B5EF4-FFF2-40B4-BE49-F238E27FC236}">
                <a16:creationId xmlns:a16="http://schemas.microsoft.com/office/drawing/2014/main" id="{78F5AFFC-6A99-D9A9-72EB-58CD02E8CB60}"/>
              </a:ext>
            </a:extLst>
          </p:cNvPr>
          <p:cNvSpPr/>
          <p:nvPr/>
        </p:nvSpPr>
        <p:spPr>
          <a:xfrm>
            <a:off x="338049" y="6487024"/>
            <a:ext cx="313969" cy="252068"/>
          </a:xfrm>
          <a:prstGeom prst="rect">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20480D38-8017-5A8F-9184-1022C2703099}"/>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239763FD-6752-F8D5-25B1-E7F8FF833634}"/>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B34D9E51-7436-C8C4-C25F-68317B4D3951}"/>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sp>
        <p:nvSpPr>
          <p:cNvPr id="26" name="矩形 25">
            <a:extLst>
              <a:ext uri="{FF2B5EF4-FFF2-40B4-BE49-F238E27FC236}">
                <a16:creationId xmlns:a16="http://schemas.microsoft.com/office/drawing/2014/main" id="{15406AE4-373B-F7B5-8D18-78634F6D5CC6}"/>
              </a:ext>
            </a:extLst>
          </p:cNvPr>
          <p:cNvSpPr/>
          <p:nvPr/>
        </p:nvSpPr>
        <p:spPr>
          <a:xfrm>
            <a:off x="387976" y="6527096"/>
            <a:ext cx="456968" cy="177021"/>
          </a:xfrm>
          <a:prstGeom prst="rect">
            <a:avLst/>
          </a:prstGeom>
          <a:solidFill>
            <a:srgbClr val="A80001"/>
          </a:solid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8F154D06-D362-514F-8549-CCCB5643F9CE}" type="slidenum">
              <a:rPr kumimoji="1" lang="en-US" altLang="zh-CN" sz="1200" b="1" i="0" u="none" strike="noStrike" kern="1200" cap="none" spc="0" normalizeH="0" baseline="0" noProof="0" smtClean="0">
                <a:ln>
                  <a:noFill/>
                </a:ln>
                <a:solidFill>
                  <a:prstClr val="white"/>
                </a:solidFill>
                <a:effectLst/>
                <a:uLnTx/>
                <a:uFillTx/>
                <a:latin typeface="等线"/>
                <a:ea typeface="等线" panose="02010600030101010101" pitchFamily="2" charset="-122"/>
                <a:cs typeface="+mn-cs"/>
              </a:rPr>
              <a:pPr marL="0" marR="0" lvl="0" indent="0" algn="ctr" defTabSz="914400" rtl="0" eaLnBrk="1" fontAlgn="auto" latinLnBrk="0" hangingPunct="1">
                <a:lnSpc>
                  <a:spcPct val="100000"/>
                </a:lnSpc>
                <a:spcBef>
                  <a:spcPts val="0"/>
                </a:spcBef>
                <a:spcAft>
                  <a:spcPts val="0"/>
                </a:spcAft>
                <a:buClrTx/>
                <a:buSzTx/>
                <a:buFontTx/>
                <a:buNone/>
                <a:tabLst/>
                <a:defRPr/>
              </a:pPr>
              <a:t>5</a:t>
            </a:fld>
            <a:endParaRPr kumimoji="1" lang="zh-CN" altLang="en-US" sz="1200" b="1" i="0" u="none" strike="noStrike" kern="1200" cap="none" spc="0" normalizeH="0" baseline="0" noProof="0" dirty="0">
              <a:ln>
                <a:noFill/>
              </a:ln>
              <a:solidFill>
                <a:prstClr val="white"/>
              </a:solidFill>
              <a:effectLst/>
              <a:uLnTx/>
              <a:uFillTx/>
              <a:latin typeface="等线"/>
              <a:ea typeface="等线" panose="02010600030101010101" pitchFamily="2" charset="-122"/>
              <a:cs typeface="+mn-cs"/>
            </a:endParaRPr>
          </a:p>
        </p:txBody>
      </p:sp>
      <p:pic>
        <p:nvPicPr>
          <p:cNvPr id="28" name="Picture 2" descr="AAAI">
            <a:extLst>
              <a:ext uri="{FF2B5EF4-FFF2-40B4-BE49-F238E27FC236}">
                <a16:creationId xmlns:a16="http://schemas.microsoft.com/office/drawing/2014/main" id="{B508D118-2E77-B0A9-8924-DD0F7727A3F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72189235-F3B9-FCAB-B30A-6933E415D7B1}"/>
              </a:ext>
            </a:extLst>
          </p:cNvPr>
          <p:cNvSpPr txBox="1"/>
          <p:nvPr/>
        </p:nvSpPr>
        <p:spPr>
          <a:xfrm>
            <a:off x="495034" y="883014"/>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cs typeface="Arial" panose="020B0604020202020204" pitchFamily="34" charset="0"/>
              </a:rPr>
              <a:t>Experimental Results &amp; Takeaways</a:t>
            </a:r>
            <a:endPar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pic>
        <p:nvPicPr>
          <p:cNvPr id="6" name="图片 5">
            <a:extLst>
              <a:ext uri="{FF2B5EF4-FFF2-40B4-BE49-F238E27FC236}">
                <a16:creationId xmlns:a16="http://schemas.microsoft.com/office/drawing/2014/main" id="{BDDED696-AF1D-356E-7FFF-5FFDA80E975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88595" y="2897392"/>
            <a:ext cx="3739001" cy="2630311"/>
          </a:xfrm>
          <a:prstGeom prst="rect">
            <a:avLst/>
          </a:prstGeom>
        </p:spPr>
      </p:pic>
      <p:pic>
        <p:nvPicPr>
          <p:cNvPr id="7" name="图片 6">
            <a:extLst>
              <a:ext uri="{FF2B5EF4-FFF2-40B4-BE49-F238E27FC236}">
                <a16:creationId xmlns:a16="http://schemas.microsoft.com/office/drawing/2014/main" id="{32EFFFE9-0A2B-A72F-4029-41D514D913B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9594" y="2897392"/>
            <a:ext cx="3611464" cy="2647265"/>
          </a:xfrm>
          <a:prstGeom prst="rect">
            <a:avLst/>
          </a:prstGeom>
        </p:spPr>
      </p:pic>
      <p:sp>
        <p:nvSpPr>
          <p:cNvPr id="18" name="矩形: 圆角 17">
            <a:extLst>
              <a:ext uri="{FF2B5EF4-FFF2-40B4-BE49-F238E27FC236}">
                <a16:creationId xmlns:a16="http://schemas.microsoft.com/office/drawing/2014/main" id="{1E969AD4-88DF-FE6C-1985-2A105D5383EF}"/>
              </a:ext>
            </a:extLst>
          </p:cNvPr>
          <p:cNvSpPr/>
          <p:nvPr/>
        </p:nvSpPr>
        <p:spPr>
          <a:xfrm>
            <a:off x="976296" y="2477949"/>
            <a:ext cx="2466698" cy="307777"/>
          </a:xfrm>
          <a:prstGeom prst="roundRect">
            <a:avLst>
              <a:gd name="adj" fmla="val 8333"/>
            </a:avLst>
          </a:prstGeom>
          <a:solidFill>
            <a:schemeClr val="bg1"/>
          </a:solid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2D3C55FF-C7CC-D93C-4E6D-9FE588916BFE}"/>
              </a:ext>
            </a:extLst>
          </p:cNvPr>
          <p:cNvSpPr txBox="1"/>
          <p:nvPr/>
        </p:nvSpPr>
        <p:spPr>
          <a:xfrm>
            <a:off x="992806" y="2479366"/>
            <a:ext cx="2445426" cy="307777"/>
          </a:xfrm>
          <a:prstGeom prst="rect">
            <a:avLst/>
          </a:prstGeom>
          <a:noFill/>
        </p:spPr>
        <p:txBody>
          <a:bodyPr wrap="square" rtlCol="0">
            <a:spAutoFit/>
          </a:bodyPr>
          <a:lstStyle/>
          <a:p>
            <a:pPr algn="ctr"/>
            <a:r>
              <a:rPr lang="en-US" altLang="zh-CN" sz="1400" dirty="0">
                <a:latin typeface="Arial" panose="020B0604020202020204" pitchFamily="34" charset="0"/>
                <a:cs typeface="Arial" panose="020B0604020202020204" pitchFamily="34" charset="0"/>
              </a:rPr>
              <a:t>Mol-Understanding &amp; Editing</a:t>
            </a:r>
            <a:endParaRPr lang="zh-CN" altLang="en-US" sz="1400" dirty="0">
              <a:latin typeface="Arial" panose="020B0604020202020204" pitchFamily="34" charset="0"/>
              <a:cs typeface="Arial" panose="020B0604020202020204" pitchFamily="34" charset="0"/>
            </a:endParaRPr>
          </a:p>
        </p:txBody>
      </p:sp>
      <p:sp>
        <p:nvSpPr>
          <p:cNvPr id="29" name="矩形: 圆角 28">
            <a:extLst>
              <a:ext uri="{FF2B5EF4-FFF2-40B4-BE49-F238E27FC236}">
                <a16:creationId xmlns:a16="http://schemas.microsoft.com/office/drawing/2014/main" id="{E8A9C2D3-C757-881E-DF64-F24534F9F176}"/>
              </a:ext>
            </a:extLst>
          </p:cNvPr>
          <p:cNvSpPr/>
          <p:nvPr/>
        </p:nvSpPr>
        <p:spPr>
          <a:xfrm>
            <a:off x="5298146" y="2476532"/>
            <a:ext cx="1561148" cy="307777"/>
          </a:xfrm>
          <a:prstGeom prst="roundRect">
            <a:avLst>
              <a:gd name="adj" fmla="val 8333"/>
            </a:avLst>
          </a:prstGeom>
          <a:solidFill>
            <a:schemeClr val="bg1"/>
          </a:solid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E8FA3169-1EE2-2503-F670-A332A5ECA4F9}"/>
              </a:ext>
            </a:extLst>
          </p:cNvPr>
          <p:cNvSpPr txBox="1"/>
          <p:nvPr/>
        </p:nvSpPr>
        <p:spPr>
          <a:xfrm>
            <a:off x="5316244" y="2477949"/>
            <a:ext cx="1549400" cy="307777"/>
          </a:xfrm>
          <a:prstGeom prst="rect">
            <a:avLst/>
          </a:prstGeom>
          <a:noFill/>
        </p:spPr>
        <p:txBody>
          <a:bodyPr wrap="square" rtlCol="0">
            <a:spAutoFit/>
          </a:bodyPr>
          <a:lstStyle/>
          <a:p>
            <a:pPr algn="ctr"/>
            <a:r>
              <a:rPr lang="en-US" altLang="zh-CN" sz="1400" dirty="0">
                <a:latin typeface="Arial" panose="020B0604020202020204" pitchFamily="34" charset="0"/>
                <a:cs typeface="Arial" panose="020B0604020202020204" pitchFamily="34" charset="0"/>
              </a:rPr>
              <a:t>Mol-Optimization</a:t>
            </a:r>
            <a:endParaRPr lang="zh-CN" altLang="en-US" sz="1400" dirty="0">
              <a:latin typeface="Arial" panose="020B0604020202020204" pitchFamily="34" charset="0"/>
              <a:cs typeface="Arial" panose="020B0604020202020204" pitchFamily="34" charset="0"/>
            </a:endParaRPr>
          </a:p>
        </p:txBody>
      </p:sp>
      <p:sp>
        <p:nvSpPr>
          <p:cNvPr id="31" name="矩形: 圆角 30">
            <a:extLst>
              <a:ext uri="{FF2B5EF4-FFF2-40B4-BE49-F238E27FC236}">
                <a16:creationId xmlns:a16="http://schemas.microsoft.com/office/drawing/2014/main" id="{64731A32-A569-9ADC-9DF2-B9115C0C7523}"/>
              </a:ext>
            </a:extLst>
          </p:cNvPr>
          <p:cNvSpPr/>
          <p:nvPr/>
        </p:nvSpPr>
        <p:spPr>
          <a:xfrm>
            <a:off x="9258730" y="2475115"/>
            <a:ext cx="1753464" cy="307777"/>
          </a:xfrm>
          <a:prstGeom prst="roundRect">
            <a:avLst>
              <a:gd name="adj" fmla="val 8333"/>
            </a:avLst>
          </a:prstGeom>
          <a:solidFill>
            <a:schemeClr val="bg1"/>
          </a:solid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279BBDAD-20F9-F657-FD90-089DFE7A0C43}"/>
              </a:ext>
            </a:extLst>
          </p:cNvPr>
          <p:cNvSpPr txBox="1"/>
          <p:nvPr/>
        </p:nvSpPr>
        <p:spPr>
          <a:xfrm>
            <a:off x="9221494" y="2482882"/>
            <a:ext cx="1839684" cy="307777"/>
          </a:xfrm>
          <a:prstGeom prst="rect">
            <a:avLst/>
          </a:prstGeom>
          <a:noFill/>
        </p:spPr>
        <p:txBody>
          <a:bodyPr wrap="square" rtlCol="0">
            <a:spAutoFit/>
          </a:bodyPr>
          <a:lstStyle/>
          <a:p>
            <a:pPr algn="ctr"/>
            <a:r>
              <a:rPr lang="en-US" altLang="zh-CN" sz="1400" dirty="0">
                <a:latin typeface="Arial" panose="020B0604020202020204" pitchFamily="34" charset="0"/>
                <a:cs typeface="Arial" panose="020B0604020202020204" pitchFamily="34" charset="0"/>
              </a:rPr>
              <a:t>Reaction Prediction</a:t>
            </a:r>
            <a:endParaRPr lang="zh-CN" altLang="en-US" sz="1400" dirty="0">
              <a:latin typeface="Arial" panose="020B0604020202020204" pitchFamily="34" charset="0"/>
              <a:cs typeface="Arial" panose="020B0604020202020204" pitchFamily="34" charset="0"/>
            </a:endParaRPr>
          </a:p>
        </p:txBody>
      </p:sp>
      <p:pic>
        <p:nvPicPr>
          <p:cNvPr id="33" name="图片 32">
            <a:extLst>
              <a:ext uri="{FF2B5EF4-FFF2-40B4-BE49-F238E27FC236}">
                <a16:creationId xmlns:a16="http://schemas.microsoft.com/office/drawing/2014/main" id="{C5F98529-55C4-DFA2-96B3-FAC15CEE11E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135133" y="2897392"/>
            <a:ext cx="3775958" cy="2630311"/>
          </a:xfrm>
          <a:prstGeom prst="rect">
            <a:avLst/>
          </a:prstGeom>
        </p:spPr>
      </p:pic>
      <p:sp>
        <p:nvSpPr>
          <p:cNvPr id="34" name="文本框 33">
            <a:extLst>
              <a:ext uri="{FF2B5EF4-FFF2-40B4-BE49-F238E27FC236}">
                <a16:creationId xmlns:a16="http://schemas.microsoft.com/office/drawing/2014/main" id="{9AC8DF56-5BF6-A2F2-3511-8BC4C963EC2C}"/>
              </a:ext>
            </a:extLst>
          </p:cNvPr>
          <p:cNvSpPr txBox="1"/>
          <p:nvPr/>
        </p:nvSpPr>
        <p:spPr>
          <a:xfrm>
            <a:off x="644001" y="1293787"/>
            <a:ext cx="10938400" cy="376578"/>
          </a:xfrm>
          <a:prstGeom prst="rect">
            <a:avLst/>
          </a:prstGeom>
          <a:noFill/>
        </p:spPr>
        <p:txBody>
          <a:bodyPr wrap="square" rtlCol="0">
            <a:spAutoFit/>
          </a:bodyPr>
          <a:lstStyle/>
          <a:p>
            <a:pPr algn="just">
              <a:lnSpc>
                <a:spcPct val="150000"/>
              </a:lnSpc>
            </a:pP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(1). </a:t>
            </a:r>
            <a:r>
              <a:rPr lang="en-US" altLang="zh-CN" sz="1400" b="1" dirty="0">
                <a:latin typeface="Arial" panose="020B0604020202020204" pitchFamily="34" charset="0"/>
                <a:cs typeface="Arial" panose="020B0604020202020204" pitchFamily="34" charset="0"/>
              </a:rPr>
              <a:t>Closed-Source &gt; Open-Source in Chemistry: </a:t>
            </a:r>
            <a:r>
              <a:rPr lang="en-US" altLang="zh-CN" sz="1400" dirty="0">
                <a:latin typeface="Arial" panose="020B0604020202020204" pitchFamily="34" charset="0"/>
                <a:cs typeface="Arial" panose="020B0604020202020204" pitchFamily="34" charset="0"/>
              </a:rPr>
              <a:t>Superior overall performance correlates with richer chemical knowledge</a:t>
            </a:r>
            <a:endParaRPr lang="en-US" altLang="zh-CN" sz="1400" dirty="0">
              <a:latin typeface="Arial" panose="020B0604020202020204" pitchFamily="34" charset="0"/>
              <a:ea typeface="华文中宋" panose="02010600040101010101" pitchFamily="2" charset="-122"/>
              <a:cs typeface="Arial" panose="020B0604020202020204" pitchFamily="34" charset="0"/>
            </a:endParaRPr>
          </a:p>
        </p:txBody>
      </p:sp>
      <p:sp>
        <p:nvSpPr>
          <p:cNvPr id="35" name="文本框 34">
            <a:extLst>
              <a:ext uri="{FF2B5EF4-FFF2-40B4-BE49-F238E27FC236}">
                <a16:creationId xmlns:a16="http://schemas.microsoft.com/office/drawing/2014/main" id="{2DD1EDE1-019E-E061-DEC1-70F8DA782DC3}"/>
              </a:ext>
            </a:extLst>
          </p:cNvPr>
          <p:cNvSpPr txBox="1"/>
          <p:nvPr/>
        </p:nvSpPr>
        <p:spPr>
          <a:xfrm>
            <a:off x="621744" y="1694961"/>
            <a:ext cx="10938400" cy="523220"/>
          </a:xfrm>
          <a:prstGeom prst="rect">
            <a:avLst/>
          </a:prstGeom>
          <a:noFill/>
        </p:spPr>
        <p:txBody>
          <a:bodyPr wrap="square" rtlCol="0">
            <a:spAutoFit/>
          </a:bodyPr>
          <a:lstStyle/>
          <a:p>
            <a:pPr algn="just"/>
            <a:r>
              <a:rPr lang="en-US" altLang="zh-CN" sz="1400" dirty="0">
                <a:latin typeface="Arial" panose="020B0604020202020204" pitchFamily="34" charset="0"/>
                <a:ea typeface="华文中宋" panose="02010600040101010101" pitchFamily="2" charset="-122"/>
                <a:cs typeface="Arial" panose="020B0604020202020204" pitchFamily="34" charset="0"/>
              </a:rPr>
              <a:t>(2). </a:t>
            </a:r>
            <a:r>
              <a:rPr lang="en-US" altLang="zh-CN" sz="1400" b="1" dirty="0">
                <a:latin typeface="Arial" panose="020B0604020202020204" pitchFamily="34" charset="0"/>
                <a:cs typeface="Arial" panose="020B0604020202020204" pitchFamily="34" charset="0"/>
              </a:rPr>
              <a:t>No Chemical Reasoning Boost from "Thinking" Tuning: </a:t>
            </a:r>
            <a:r>
              <a:rPr lang="en-US" altLang="zh-CN" sz="1400" dirty="0">
                <a:latin typeface="Arial" panose="020B0604020202020204" pitchFamily="34" charset="0"/>
                <a:cs typeface="Arial" panose="020B0604020202020204" pitchFamily="34" charset="0"/>
              </a:rPr>
              <a:t>Open-source reasoning models (e.g., Qwen-3, Llama-</a:t>
            </a:r>
            <a:r>
              <a:rPr lang="en-US" altLang="zh-CN" sz="1400" dirty="0" err="1">
                <a:latin typeface="Arial" panose="020B0604020202020204" pitchFamily="34" charset="0"/>
                <a:cs typeface="Arial" panose="020B0604020202020204" pitchFamily="34" charset="0"/>
              </a:rPr>
              <a:t>Nemotron</a:t>
            </a:r>
            <a:r>
              <a:rPr lang="en-US" altLang="zh-CN" sz="1400" dirty="0">
                <a:latin typeface="Arial" panose="020B0604020202020204" pitchFamily="34" charset="0"/>
                <a:cs typeface="Arial" panose="020B0604020202020204" pitchFamily="34" charset="0"/>
              </a:rPr>
              <a:t>) show no clear gain in chemistry, indicating their </a:t>
            </a:r>
            <a:r>
              <a:rPr lang="en-US" altLang="zh-CN" sz="1400" dirty="0" err="1">
                <a:latin typeface="Arial" panose="020B0604020202020204" pitchFamily="34" charset="0"/>
                <a:cs typeface="Arial" panose="020B0604020202020204" pitchFamily="34" charset="0"/>
              </a:rPr>
              <a:t>CoT</a:t>
            </a:r>
            <a:r>
              <a:rPr lang="en-US" altLang="zh-CN" sz="1400" dirty="0">
                <a:latin typeface="Arial" panose="020B0604020202020204" pitchFamily="34" charset="0"/>
                <a:cs typeface="Arial" panose="020B0604020202020204" pitchFamily="34" charset="0"/>
              </a:rPr>
              <a:t> capabilities are domain-specific (math/code) and not universally transferable.</a:t>
            </a:r>
            <a:endParaRPr lang="en-US" altLang="zh-CN" sz="1400" dirty="0">
              <a:latin typeface="Arial" panose="020B0604020202020204" pitchFamily="34" charset="0"/>
              <a:ea typeface="华文中宋" panose="02010600040101010101" pitchFamily="2" charset="-122"/>
              <a:cs typeface="Arial" panose="020B0604020202020204" pitchFamily="34" charset="0"/>
            </a:endParaRPr>
          </a:p>
        </p:txBody>
      </p:sp>
    </p:spTree>
    <p:extLst>
      <p:ext uri="{BB962C8B-B14F-4D97-AF65-F5344CB8AC3E}">
        <p14:creationId xmlns:p14="http://schemas.microsoft.com/office/powerpoint/2010/main" val="3988954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EE33C8-3C5D-4F1D-4B2D-338BB10DB1D3}"/>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8945E32E-4378-8DFF-1CEF-32675074EB49}"/>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6</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FA06784B-5EA6-D44C-774C-4B7A81F72278}"/>
              </a:ext>
            </a:extLst>
          </p:cNvPr>
          <p:cNvSpPr>
            <a:spLocks noGrp="1"/>
          </p:cNvSpPr>
          <p:nvPr>
            <p:ph type="title"/>
          </p:nvPr>
        </p:nvSpPr>
        <p:spPr>
          <a:xfrm>
            <a:off x="442912" y="317500"/>
            <a:ext cx="9158287" cy="503077"/>
          </a:xfrm>
        </p:spPr>
        <p:txBody>
          <a:bodyPr>
            <a:noAutofit/>
          </a:bodyPr>
          <a:lstStyle/>
          <a:p>
            <a:r>
              <a:rPr lang="en-US" altLang="zh-CN" sz="2000" dirty="0">
                <a:latin typeface="Times New Roman" panose="02020603050405020304"/>
                <a:ea typeface="华文中宋" panose="02010600040101010101" charset="-122"/>
              </a:rPr>
              <a:t>Beyond Chemical QA: Chemical Reasoning with Modular Chemical Operations</a:t>
            </a:r>
            <a:endParaRPr lang="zh-CN" sz="2000" dirty="0">
              <a:latin typeface="Times New Roman" panose="02020603050405020304"/>
              <a:ea typeface="华文中宋" panose="02010600040101010101" charset="-122"/>
            </a:endParaRPr>
          </a:p>
        </p:txBody>
      </p:sp>
      <p:sp>
        <p:nvSpPr>
          <p:cNvPr id="2" name="任意形状 12">
            <a:extLst>
              <a:ext uri="{FF2B5EF4-FFF2-40B4-BE49-F238E27FC236}">
                <a16:creationId xmlns:a16="http://schemas.microsoft.com/office/drawing/2014/main" id="{E017EC4A-F322-511F-FD2E-3981520A7F39}"/>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 name="任意形状 22">
            <a:extLst>
              <a:ext uri="{FF2B5EF4-FFF2-40B4-BE49-F238E27FC236}">
                <a16:creationId xmlns:a16="http://schemas.microsoft.com/office/drawing/2014/main" id="{80898670-3B59-B2DD-68E8-3611E121AEDF}"/>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0" name="矩形 9">
            <a:extLst>
              <a:ext uri="{FF2B5EF4-FFF2-40B4-BE49-F238E27FC236}">
                <a16:creationId xmlns:a16="http://schemas.microsoft.com/office/drawing/2014/main" id="{CD15E0E2-29C0-87BF-75B8-5BFA691047B4}"/>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1D66F203-245C-3606-B4AD-D29A1F8100B6}"/>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189EE670-0BF6-AB4D-2343-C82B66156C56}"/>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67D1E557-4CA0-FD2C-C14E-B7757E96D214}"/>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BE12AC51-2930-0E23-E666-6ECC5123F454}"/>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46F8DE6F-9711-9008-A106-93E92038F17E}"/>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E1DF0984-A95E-C5EC-216F-90B76358021F}"/>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0598D108-4469-9440-0C47-AEAE30A45C8F}"/>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47C6DB4F-F299-296A-EDA0-0B888226BC2D}"/>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0" name="任意形状 13">
            <a:extLst>
              <a:ext uri="{FF2B5EF4-FFF2-40B4-BE49-F238E27FC236}">
                <a16:creationId xmlns:a16="http://schemas.microsoft.com/office/drawing/2014/main" id="{73F7B015-9D66-38E9-26DA-6E86AB0F928A}"/>
              </a:ext>
            </a:extLst>
          </p:cNvPr>
          <p:cNvSpPr/>
          <p:nvPr/>
        </p:nvSpPr>
        <p:spPr>
          <a:xfrm>
            <a:off x="831864" y="6551692"/>
            <a:ext cx="1684177" cy="122732"/>
          </a:xfrm>
          <a:custGeom>
            <a:avLst/>
            <a:gdLst/>
            <a:ahLst/>
            <a:cxnLst/>
            <a:rect l="l" t="t" r="r" b="b"/>
            <a:pathLst>
              <a:path w="2427703" h="176915">
                <a:moveTo>
                  <a:pt x="1040187" y="132473"/>
                </a:moveTo>
                <a:lnTo>
                  <a:pt x="1040187" y="162153"/>
                </a:lnTo>
                <a:lnTo>
                  <a:pt x="1090136" y="162153"/>
                </a:lnTo>
                <a:lnTo>
                  <a:pt x="1090136" y="132473"/>
                </a:lnTo>
                <a:close/>
                <a:moveTo>
                  <a:pt x="209340" y="113471"/>
                </a:moveTo>
                <a:cubicBezTo>
                  <a:pt x="211874" y="114195"/>
                  <a:pt x="214468" y="114979"/>
                  <a:pt x="217122" y="115824"/>
                </a:cubicBezTo>
                <a:cubicBezTo>
                  <a:pt x="219415" y="116548"/>
                  <a:pt x="221888" y="117422"/>
                  <a:pt x="224542" y="118448"/>
                </a:cubicBezTo>
                <a:cubicBezTo>
                  <a:pt x="227197" y="119473"/>
                  <a:pt x="229730" y="120589"/>
                  <a:pt x="232143" y="121796"/>
                </a:cubicBezTo>
                <a:lnTo>
                  <a:pt x="231781" y="122882"/>
                </a:lnTo>
                <a:lnTo>
                  <a:pt x="227619" y="122882"/>
                </a:lnTo>
                <a:cubicBezTo>
                  <a:pt x="224241" y="128673"/>
                  <a:pt x="220681" y="133740"/>
                  <a:pt x="216941" y="138084"/>
                </a:cubicBezTo>
                <a:cubicBezTo>
                  <a:pt x="213201" y="142427"/>
                  <a:pt x="209461" y="146197"/>
                  <a:pt x="205721" y="149395"/>
                </a:cubicBezTo>
                <a:cubicBezTo>
                  <a:pt x="201981" y="152592"/>
                  <a:pt x="198331" y="155306"/>
                  <a:pt x="194772" y="157538"/>
                </a:cubicBezTo>
                <a:cubicBezTo>
                  <a:pt x="191213" y="159770"/>
                  <a:pt x="187925" y="161671"/>
                  <a:pt x="184909" y="163239"/>
                </a:cubicBezTo>
                <a:lnTo>
                  <a:pt x="184366" y="163058"/>
                </a:lnTo>
                <a:cubicBezTo>
                  <a:pt x="188830" y="156181"/>
                  <a:pt x="192630" y="149756"/>
                  <a:pt x="195767" y="143784"/>
                </a:cubicBezTo>
                <a:cubicBezTo>
                  <a:pt x="198904" y="137812"/>
                  <a:pt x="201498" y="132534"/>
                  <a:pt x="203549" y="127949"/>
                </a:cubicBezTo>
                <a:cubicBezTo>
                  <a:pt x="205841" y="122640"/>
                  <a:pt x="207772" y="117814"/>
                  <a:pt x="209340" y="113471"/>
                </a:cubicBezTo>
                <a:close/>
                <a:moveTo>
                  <a:pt x="266347" y="112385"/>
                </a:moveTo>
                <a:cubicBezTo>
                  <a:pt x="271053" y="114798"/>
                  <a:pt x="275698" y="117573"/>
                  <a:pt x="280283" y="120710"/>
                </a:cubicBezTo>
                <a:cubicBezTo>
                  <a:pt x="284143" y="123364"/>
                  <a:pt x="288215" y="126592"/>
                  <a:pt x="292498" y="130392"/>
                </a:cubicBezTo>
                <a:cubicBezTo>
                  <a:pt x="296781" y="134193"/>
                  <a:pt x="300552" y="138385"/>
                  <a:pt x="303809" y="142970"/>
                </a:cubicBezTo>
                <a:cubicBezTo>
                  <a:pt x="302482" y="145142"/>
                  <a:pt x="301095" y="147313"/>
                  <a:pt x="299647" y="149485"/>
                </a:cubicBezTo>
                <a:cubicBezTo>
                  <a:pt x="298320" y="151295"/>
                  <a:pt x="296751" y="153195"/>
                  <a:pt x="294941" y="155186"/>
                </a:cubicBezTo>
                <a:cubicBezTo>
                  <a:pt x="293132" y="157176"/>
                  <a:pt x="291081" y="158835"/>
                  <a:pt x="288788" y="160163"/>
                </a:cubicBezTo>
                <a:cubicBezTo>
                  <a:pt x="286375" y="154130"/>
                  <a:pt x="283842" y="148278"/>
                  <a:pt x="281187" y="142608"/>
                </a:cubicBezTo>
                <a:cubicBezTo>
                  <a:pt x="278533" y="136937"/>
                  <a:pt x="276060" y="131870"/>
                  <a:pt x="273767" y="127406"/>
                </a:cubicBezTo>
                <a:cubicBezTo>
                  <a:pt x="271113" y="122218"/>
                  <a:pt x="268459" y="117332"/>
                  <a:pt x="265805" y="112747"/>
                </a:cubicBezTo>
                <a:close/>
                <a:moveTo>
                  <a:pt x="1040187" y="101527"/>
                </a:moveTo>
                <a:lnTo>
                  <a:pt x="1040187" y="130664"/>
                </a:lnTo>
                <a:lnTo>
                  <a:pt x="1090136" y="130664"/>
                </a:lnTo>
                <a:lnTo>
                  <a:pt x="1090136" y="101527"/>
                </a:lnTo>
                <a:close/>
                <a:moveTo>
                  <a:pt x="870480" y="100622"/>
                </a:moveTo>
                <a:lnTo>
                  <a:pt x="859441" y="126682"/>
                </a:lnTo>
                <a:lnTo>
                  <a:pt x="872290" y="127949"/>
                </a:lnTo>
                <a:cubicBezTo>
                  <a:pt x="874703" y="123968"/>
                  <a:pt x="876784" y="119715"/>
                  <a:pt x="878533" y="115190"/>
                </a:cubicBezTo>
                <a:cubicBezTo>
                  <a:pt x="880283" y="110666"/>
                  <a:pt x="881821" y="105810"/>
                  <a:pt x="883148" y="100622"/>
                </a:cubicBezTo>
                <a:close/>
                <a:moveTo>
                  <a:pt x="239382" y="98812"/>
                </a:moveTo>
                <a:cubicBezTo>
                  <a:pt x="242157" y="99053"/>
                  <a:pt x="244992" y="99295"/>
                  <a:pt x="247888" y="99536"/>
                </a:cubicBezTo>
                <a:cubicBezTo>
                  <a:pt x="250301" y="99777"/>
                  <a:pt x="252865" y="100018"/>
                  <a:pt x="255579" y="100260"/>
                </a:cubicBezTo>
                <a:cubicBezTo>
                  <a:pt x="258294" y="100501"/>
                  <a:pt x="260737" y="100803"/>
                  <a:pt x="262909" y="101165"/>
                </a:cubicBezTo>
                <a:lnTo>
                  <a:pt x="262909" y="102612"/>
                </a:lnTo>
                <a:lnTo>
                  <a:pt x="258928" y="103698"/>
                </a:lnTo>
                <a:lnTo>
                  <a:pt x="258928" y="149847"/>
                </a:lnTo>
                <a:cubicBezTo>
                  <a:pt x="258928" y="152139"/>
                  <a:pt x="258596" y="154492"/>
                  <a:pt x="257932" y="156905"/>
                </a:cubicBezTo>
                <a:cubicBezTo>
                  <a:pt x="257268" y="159318"/>
                  <a:pt x="256303" y="161580"/>
                  <a:pt x="255037" y="163692"/>
                </a:cubicBezTo>
                <a:cubicBezTo>
                  <a:pt x="253770" y="165803"/>
                  <a:pt x="252201" y="167703"/>
                  <a:pt x="250331" y="169392"/>
                </a:cubicBezTo>
                <a:cubicBezTo>
                  <a:pt x="248461" y="171081"/>
                  <a:pt x="246380" y="172408"/>
                  <a:pt x="244088" y="173374"/>
                </a:cubicBezTo>
                <a:cubicBezTo>
                  <a:pt x="240951" y="174701"/>
                  <a:pt x="238176" y="174882"/>
                  <a:pt x="235763" y="173917"/>
                </a:cubicBezTo>
                <a:cubicBezTo>
                  <a:pt x="233350" y="172951"/>
                  <a:pt x="232143" y="170538"/>
                  <a:pt x="232143" y="166678"/>
                </a:cubicBezTo>
                <a:cubicBezTo>
                  <a:pt x="232143" y="164989"/>
                  <a:pt x="231751" y="163631"/>
                  <a:pt x="230967" y="162606"/>
                </a:cubicBezTo>
                <a:cubicBezTo>
                  <a:pt x="230183" y="161580"/>
                  <a:pt x="228946" y="160645"/>
                  <a:pt x="227257" y="159801"/>
                </a:cubicBezTo>
                <a:cubicBezTo>
                  <a:pt x="226412" y="159439"/>
                  <a:pt x="225145" y="158956"/>
                  <a:pt x="223456" y="158353"/>
                </a:cubicBezTo>
                <a:cubicBezTo>
                  <a:pt x="221767" y="157750"/>
                  <a:pt x="220018" y="157146"/>
                  <a:pt x="218208" y="156543"/>
                </a:cubicBezTo>
                <a:cubicBezTo>
                  <a:pt x="216036" y="155940"/>
                  <a:pt x="213744" y="155216"/>
                  <a:pt x="211331" y="154371"/>
                </a:cubicBezTo>
                <a:lnTo>
                  <a:pt x="211150" y="153466"/>
                </a:lnTo>
                <a:cubicBezTo>
                  <a:pt x="213804" y="153587"/>
                  <a:pt x="216338" y="153647"/>
                  <a:pt x="218751" y="153647"/>
                </a:cubicBezTo>
                <a:cubicBezTo>
                  <a:pt x="220802" y="153768"/>
                  <a:pt x="222974" y="153828"/>
                  <a:pt x="225266" y="153828"/>
                </a:cubicBezTo>
                <a:cubicBezTo>
                  <a:pt x="227558" y="153828"/>
                  <a:pt x="229489" y="153828"/>
                  <a:pt x="231057" y="153828"/>
                </a:cubicBezTo>
                <a:cubicBezTo>
                  <a:pt x="232988" y="153828"/>
                  <a:pt x="234526" y="153497"/>
                  <a:pt x="235672" y="152833"/>
                </a:cubicBezTo>
                <a:cubicBezTo>
                  <a:pt x="236818" y="152169"/>
                  <a:pt x="237663" y="151265"/>
                  <a:pt x="238206" y="150118"/>
                </a:cubicBezTo>
                <a:cubicBezTo>
                  <a:pt x="238749" y="148972"/>
                  <a:pt x="239081" y="147675"/>
                  <a:pt x="239201" y="146227"/>
                </a:cubicBezTo>
                <a:cubicBezTo>
                  <a:pt x="239322" y="144780"/>
                  <a:pt x="239382" y="143272"/>
                  <a:pt x="239382" y="141703"/>
                </a:cubicBezTo>
                <a:close/>
                <a:moveTo>
                  <a:pt x="1020823" y="95735"/>
                </a:moveTo>
                <a:cubicBezTo>
                  <a:pt x="1023236" y="95977"/>
                  <a:pt x="1025709" y="96339"/>
                  <a:pt x="1028243" y="96821"/>
                </a:cubicBezTo>
                <a:cubicBezTo>
                  <a:pt x="1030414" y="97183"/>
                  <a:pt x="1032797" y="97605"/>
                  <a:pt x="1035391" y="98088"/>
                </a:cubicBezTo>
                <a:cubicBezTo>
                  <a:pt x="1037985" y="98571"/>
                  <a:pt x="1040489" y="99114"/>
                  <a:pt x="1042901" y="99717"/>
                </a:cubicBezTo>
                <a:lnTo>
                  <a:pt x="1086698" y="99717"/>
                </a:lnTo>
                <a:cubicBezTo>
                  <a:pt x="1088025" y="99717"/>
                  <a:pt x="1089231" y="99053"/>
                  <a:pt x="1090317" y="97726"/>
                </a:cubicBezTo>
                <a:cubicBezTo>
                  <a:pt x="1090800" y="97244"/>
                  <a:pt x="1091222" y="96580"/>
                  <a:pt x="1091584" y="95735"/>
                </a:cubicBezTo>
                <a:lnTo>
                  <a:pt x="1099185" y="97002"/>
                </a:lnTo>
                <a:cubicBezTo>
                  <a:pt x="1101236" y="97364"/>
                  <a:pt x="1103468" y="97817"/>
                  <a:pt x="1105881" y="98360"/>
                </a:cubicBezTo>
                <a:cubicBezTo>
                  <a:pt x="1108294" y="98902"/>
                  <a:pt x="1110405" y="99476"/>
                  <a:pt x="1112215" y="100079"/>
                </a:cubicBezTo>
                <a:cubicBezTo>
                  <a:pt x="1111853" y="101527"/>
                  <a:pt x="1111491" y="102914"/>
                  <a:pt x="1111129" y="104241"/>
                </a:cubicBezTo>
                <a:cubicBezTo>
                  <a:pt x="1110888" y="105568"/>
                  <a:pt x="1110646" y="106956"/>
                  <a:pt x="1110405" y="108404"/>
                </a:cubicBezTo>
                <a:cubicBezTo>
                  <a:pt x="1110164" y="109851"/>
                  <a:pt x="1110043" y="111239"/>
                  <a:pt x="1110043" y="112566"/>
                </a:cubicBezTo>
                <a:lnTo>
                  <a:pt x="1110043" y="174098"/>
                </a:lnTo>
                <a:cubicBezTo>
                  <a:pt x="1106665" y="174580"/>
                  <a:pt x="1103528" y="174942"/>
                  <a:pt x="1100633" y="175183"/>
                </a:cubicBezTo>
                <a:cubicBezTo>
                  <a:pt x="1098219" y="175425"/>
                  <a:pt x="1095927" y="175576"/>
                  <a:pt x="1093756" y="175636"/>
                </a:cubicBezTo>
                <a:cubicBezTo>
                  <a:pt x="1091584" y="175696"/>
                  <a:pt x="1090377" y="175545"/>
                  <a:pt x="1090136" y="175183"/>
                </a:cubicBezTo>
                <a:lnTo>
                  <a:pt x="1090136" y="163963"/>
                </a:lnTo>
                <a:lnTo>
                  <a:pt x="1040187" y="163963"/>
                </a:lnTo>
                <a:lnTo>
                  <a:pt x="1040187" y="175364"/>
                </a:lnTo>
                <a:cubicBezTo>
                  <a:pt x="1036809" y="175847"/>
                  <a:pt x="1033732" y="176209"/>
                  <a:pt x="1030957" y="176450"/>
                </a:cubicBezTo>
                <a:cubicBezTo>
                  <a:pt x="1028544" y="176692"/>
                  <a:pt x="1026312" y="176842"/>
                  <a:pt x="1024261" y="176903"/>
                </a:cubicBezTo>
                <a:cubicBezTo>
                  <a:pt x="1022210" y="176963"/>
                  <a:pt x="1021064" y="176812"/>
                  <a:pt x="1020823" y="176450"/>
                </a:cubicBezTo>
                <a:close/>
                <a:moveTo>
                  <a:pt x="858355" y="81619"/>
                </a:moveTo>
                <a:cubicBezTo>
                  <a:pt x="861130" y="82102"/>
                  <a:pt x="863844" y="82585"/>
                  <a:pt x="866499" y="83067"/>
                </a:cubicBezTo>
                <a:cubicBezTo>
                  <a:pt x="868791" y="83550"/>
                  <a:pt x="871174" y="84153"/>
                  <a:pt x="873647" y="84877"/>
                </a:cubicBezTo>
                <a:cubicBezTo>
                  <a:pt x="876120" y="85601"/>
                  <a:pt x="878383" y="86445"/>
                  <a:pt x="880434" y="87411"/>
                </a:cubicBezTo>
                <a:lnTo>
                  <a:pt x="879891" y="88496"/>
                </a:lnTo>
                <a:lnTo>
                  <a:pt x="875366" y="88858"/>
                </a:lnTo>
                <a:lnTo>
                  <a:pt x="871204" y="98812"/>
                </a:lnTo>
                <a:lnTo>
                  <a:pt x="880615" y="98812"/>
                </a:lnTo>
                <a:cubicBezTo>
                  <a:pt x="881821" y="98812"/>
                  <a:pt x="882847" y="98269"/>
                  <a:pt x="883691" y="97183"/>
                </a:cubicBezTo>
                <a:cubicBezTo>
                  <a:pt x="884174" y="96701"/>
                  <a:pt x="884536" y="96097"/>
                  <a:pt x="884777" y="95373"/>
                </a:cubicBezTo>
                <a:cubicBezTo>
                  <a:pt x="887311" y="96218"/>
                  <a:pt x="889844" y="97002"/>
                  <a:pt x="892378" y="97726"/>
                </a:cubicBezTo>
                <a:cubicBezTo>
                  <a:pt x="894429" y="98450"/>
                  <a:pt x="896631" y="99204"/>
                  <a:pt x="898984" y="99988"/>
                </a:cubicBezTo>
                <a:cubicBezTo>
                  <a:pt x="901336" y="100773"/>
                  <a:pt x="903357" y="101587"/>
                  <a:pt x="905046" y="102431"/>
                </a:cubicBezTo>
                <a:cubicBezTo>
                  <a:pt x="904443" y="103155"/>
                  <a:pt x="903900" y="103819"/>
                  <a:pt x="903417" y="104422"/>
                </a:cubicBezTo>
                <a:cubicBezTo>
                  <a:pt x="902935" y="105025"/>
                  <a:pt x="902482" y="105629"/>
                  <a:pt x="902060" y="106232"/>
                </a:cubicBezTo>
                <a:cubicBezTo>
                  <a:pt x="901638" y="106835"/>
                  <a:pt x="901366" y="107378"/>
                  <a:pt x="901246" y="107861"/>
                </a:cubicBezTo>
                <a:cubicBezTo>
                  <a:pt x="899798" y="112445"/>
                  <a:pt x="898230" y="116638"/>
                  <a:pt x="896540" y="120439"/>
                </a:cubicBezTo>
                <a:cubicBezTo>
                  <a:pt x="894851" y="124239"/>
                  <a:pt x="892981" y="127828"/>
                  <a:pt x="890930" y="131207"/>
                </a:cubicBezTo>
                <a:cubicBezTo>
                  <a:pt x="893826" y="131930"/>
                  <a:pt x="896601" y="132745"/>
                  <a:pt x="899255" y="133650"/>
                </a:cubicBezTo>
                <a:cubicBezTo>
                  <a:pt x="901909" y="134555"/>
                  <a:pt x="904262" y="135550"/>
                  <a:pt x="906313" y="136636"/>
                </a:cubicBezTo>
                <a:cubicBezTo>
                  <a:pt x="905951" y="138807"/>
                  <a:pt x="905468" y="140979"/>
                  <a:pt x="904865" y="143151"/>
                </a:cubicBezTo>
                <a:cubicBezTo>
                  <a:pt x="904262" y="145081"/>
                  <a:pt x="903568" y="147193"/>
                  <a:pt x="902784" y="149485"/>
                </a:cubicBezTo>
                <a:cubicBezTo>
                  <a:pt x="902000" y="151777"/>
                  <a:pt x="900944" y="154070"/>
                  <a:pt x="899617" y="156362"/>
                </a:cubicBezTo>
                <a:cubicBezTo>
                  <a:pt x="896601" y="154190"/>
                  <a:pt x="893554" y="152079"/>
                  <a:pt x="890478" y="150028"/>
                </a:cubicBezTo>
                <a:cubicBezTo>
                  <a:pt x="887401" y="147977"/>
                  <a:pt x="884355" y="145986"/>
                  <a:pt x="881339" y="144056"/>
                </a:cubicBezTo>
                <a:cubicBezTo>
                  <a:pt x="874824" y="150933"/>
                  <a:pt x="867162" y="156634"/>
                  <a:pt x="858355" y="161158"/>
                </a:cubicBezTo>
                <a:cubicBezTo>
                  <a:pt x="849547" y="165682"/>
                  <a:pt x="839473" y="169573"/>
                  <a:pt x="828132" y="172831"/>
                </a:cubicBezTo>
                <a:lnTo>
                  <a:pt x="827408" y="172650"/>
                </a:lnTo>
                <a:cubicBezTo>
                  <a:pt x="836216" y="166255"/>
                  <a:pt x="843907" y="160132"/>
                  <a:pt x="850482" y="154281"/>
                </a:cubicBezTo>
                <a:cubicBezTo>
                  <a:pt x="857058" y="148429"/>
                  <a:pt x="862698" y="142186"/>
                  <a:pt x="867403" y="135550"/>
                </a:cubicBezTo>
                <a:lnTo>
                  <a:pt x="858174" y="130121"/>
                </a:lnTo>
                <a:lnTo>
                  <a:pt x="856002" y="135188"/>
                </a:lnTo>
                <a:cubicBezTo>
                  <a:pt x="854313" y="134826"/>
                  <a:pt x="852563" y="134343"/>
                  <a:pt x="850754" y="133740"/>
                </a:cubicBezTo>
                <a:cubicBezTo>
                  <a:pt x="849065" y="133137"/>
                  <a:pt x="847225" y="132383"/>
                  <a:pt x="845234" y="131478"/>
                </a:cubicBezTo>
                <a:cubicBezTo>
                  <a:pt x="843243" y="130573"/>
                  <a:pt x="841222" y="129336"/>
                  <a:pt x="839171" y="127768"/>
                </a:cubicBezTo>
                <a:lnTo>
                  <a:pt x="850392" y="100622"/>
                </a:lnTo>
                <a:lnTo>
                  <a:pt x="830846" y="100622"/>
                </a:lnTo>
                <a:lnTo>
                  <a:pt x="830123" y="98812"/>
                </a:lnTo>
                <a:lnTo>
                  <a:pt x="851116" y="98812"/>
                </a:lnTo>
                <a:close/>
                <a:moveTo>
                  <a:pt x="768458" y="80172"/>
                </a:moveTo>
                <a:lnTo>
                  <a:pt x="768458" y="116005"/>
                </a:lnTo>
                <a:lnTo>
                  <a:pt x="778773" y="116005"/>
                </a:lnTo>
                <a:lnTo>
                  <a:pt x="778773" y="80172"/>
                </a:lnTo>
                <a:close/>
                <a:moveTo>
                  <a:pt x="740769" y="80172"/>
                </a:moveTo>
                <a:lnTo>
                  <a:pt x="740769" y="116005"/>
                </a:lnTo>
                <a:lnTo>
                  <a:pt x="751084" y="116005"/>
                </a:lnTo>
                <a:lnTo>
                  <a:pt x="751084" y="80172"/>
                </a:lnTo>
                <a:close/>
                <a:moveTo>
                  <a:pt x="1573130" y="76733"/>
                </a:moveTo>
                <a:cubicBezTo>
                  <a:pt x="1575784" y="77698"/>
                  <a:pt x="1578499" y="78844"/>
                  <a:pt x="1581274" y="80172"/>
                </a:cubicBezTo>
                <a:cubicBezTo>
                  <a:pt x="1583687" y="81257"/>
                  <a:pt x="1586220" y="82524"/>
                  <a:pt x="1588875" y="83972"/>
                </a:cubicBezTo>
                <a:cubicBezTo>
                  <a:pt x="1591529" y="85420"/>
                  <a:pt x="1593942" y="86928"/>
                  <a:pt x="1596114" y="88496"/>
                </a:cubicBezTo>
                <a:lnTo>
                  <a:pt x="1595571" y="89401"/>
                </a:lnTo>
                <a:lnTo>
                  <a:pt x="1590865" y="88677"/>
                </a:lnTo>
                <a:cubicBezTo>
                  <a:pt x="1587366" y="96278"/>
                  <a:pt x="1583928" y="103125"/>
                  <a:pt x="1580550" y="109218"/>
                </a:cubicBezTo>
                <a:cubicBezTo>
                  <a:pt x="1577171" y="115311"/>
                  <a:pt x="1573492" y="120951"/>
                  <a:pt x="1569510" y="126139"/>
                </a:cubicBezTo>
                <a:cubicBezTo>
                  <a:pt x="1578559" y="132292"/>
                  <a:pt x="1587879" y="137179"/>
                  <a:pt x="1597471" y="140798"/>
                </a:cubicBezTo>
                <a:cubicBezTo>
                  <a:pt x="1607063" y="144418"/>
                  <a:pt x="1616745" y="147675"/>
                  <a:pt x="1626517" y="150571"/>
                </a:cubicBezTo>
                <a:lnTo>
                  <a:pt x="1626517" y="150933"/>
                </a:lnTo>
                <a:cubicBezTo>
                  <a:pt x="1625552" y="152139"/>
                  <a:pt x="1624587" y="153527"/>
                  <a:pt x="1623622" y="155095"/>
                </a:cubicBezTo>
                <a:cubicBezTo>
                  <a:pt x="1622657" y="156422"/>
                  <a:pt x="1621661" y="158051"/>
                  <a:pt x="1620636" y="159982"/>
                </a:cubicBezTo>
                <a:cubicBezTo>
                  <a:pt x="1619610" y="161912"/>
                  <a:pt x="1618615" y="164084"/>
                  <a:pt x="1617650" y="166497"/>
                </a:cubicBezTo>
                <a:cubicBezTo>
                  <a:pt x="1617046" y="167944"/>
                  <a:pt x="1616021" y="168940"/>
                  <a:pt x="1614573" y="169483"/>
                </a:cubicBezTo>
                <a:cubicBezTo>
                  <a:pt x="1613125" y="170026"/>
                  <a:pt x="1611255" y="169935"/>
                  <a:pt x="1608963" y="169211"/>
                </a:cubicBezTo>
                <a:cubicBezTo>
                  <a:pt x="1599190" y="165712"/>
                  <a:pt x="1590081" y="161580"/>
                  <a:pt x="1581636" y="156814"/>
                </a:cubicBezTo>
                <a:cubicBezTo>
                  <a:pt x="1573190" y="152049"/>
                  <a:pt x="1565408" y="145926"/>
                  <a:pt x="1558290" y="138446"/>
                </a:cubicBezTo>
                <a:cubicBezTo>
                  <a:pt x="1554429" y="142065"/>
                  <a:pt x="1550146" y="145443"/>
                  <a:pt x="1545441" y="148580"/>
                </a:cubicBezTo>
                <a:cubicBezTo>
                  <a:pt x="1540735" y="151717"/>
                  <a:pt x="1535427" y="154733"/>
                  <a:pt x="1529515" y="157629"/>
                </a:cubicBezTo>
                <a:cubicBezTo>
                  <a:pt x="1523603" y="160524"/>
                  <a:pt x="1517088" y="163330"/>
                  <a:pt x="1509969" y="166044"/>
                </a:cubicBezTo>
                <a:cubicBezTo>
                  <a:pt x="1502851" y="168759"/>
                  <a:pt x="1494888" y="171443"/>
                  <a:pt x="1486081" y="174098"/>
                </a:cubicBezTo>
                <a:lnTo>
                  <a:pt x="1485357" y="173555"/>
                </a:lnTo>
                <a:cubicBezTo>
                  <a:pt x="1492475" y="169453"/>
                  <a:pt x="1499051" y="165471"/>
                  <a:pt x="1505083" y="161610"/>
                </a:cubicBezTo>
                <a:cubicBezTo>
                  <a:pt x="1511116" y="157750"/>
                  <a:pt x="1516666" y="153859"/>
                  <a:pt x="1521733" y="149937"/>
                </a:cubicBezTo>
                <a:cubicBezTo>
                  <a:pt x="1526800" y="146016"/>
                  <a:pt x="1531475" y="142005"/>
                  <a:pt x="1535758" y="137903"/>
                </a:cubicBezTo>
                <a:cubicBezTo>
                  <a:pt x="1540041" y="133800"/>
                  <a:pt x="1543993" y="129457"/>
                  <a:pt x="1547612" y="124872"/>
                </a:cubicBezTo>
                <a:cubicBezTo>
                  <a:pt x="1543751" y="119202"/>
                  <a:pt x="1540222" y="112868"/>
                  <a:pt x="1537025" y="105870"/>
                </a:cubicBezTo>
                <a:cubicBezTo>
                  <a:pt x="1533828" y="98872"/>
                  <a:pt x="1530842" y="90970"/>
                  <a:pt x="1528067" y="82162"/>
                </a:cubicBezTo>
                <a:lnTo>
                  <a:pt x="1530420" y="81981"/>
                </a:lnTo>
                <a:cubicBezTo>
                  <a:pt x="1534160" y="88858"/>
                  <a:pt x="1538081" y="94951"/>
                  <a:pt x="1542183" y="100260"/>
                </a:cubicBezTo>
                <a:cubicBezTo>
                  <a:pt x="1546285" y="105568"/>
                  <a:pt x="1550568" y="110334"/>
                  <a:pt x="1555032" y="114557"/>
                </a:cubicBezTo>
                <a:cubicBezTo>
                  <a:pt x="1561789" y="104060"/>
                  <a:pt x="1567821" y="91452"/>
                  <a:pt x="1573130" y="76733"/>
                </a:cubicBezTo>
                <a:close/>
                <a:moveTo>
                  <a:pt x="44339" y="75466"/>
                </a:moveTo>
                <a:lnTo>
                  <a:pt x="44882" y="75828"/>
                </a:lnTo>
                <a:cubicBezTo>
                  <a:pt x="44520" y="85963"/>
                  <a:pt x="43615" y="96459"/>
                  <a:pt x="42167" y="107318"/>
                </a:cubicBezTo>
                <a:cubicBezTo>
                  <a:pt x="40840" y="116608"/>
                  <a:pt x="38849" y="126833"/>
                  <a:pt x="36195" y="137993"/>
                </a:cubicBezTo>
                <a:cubicBezTo>
                  <a:pt x="33541" y="149153"/>
                  <a:pt x="29861" y="160102"/>
                  <a:pt x="25155" y="170840"/>
                </a:cubicBezTo>
                <a:lnTo>
                  <a:pt x="5610" y="156905"/>
                </a:lnTo>
                <a:cubicBezTo>
                  <a:pt x="11522" y="147736"/>
                  <a:pt x="16861" y="138355"/>
                  <a:pt x="21626" y="128763"/>
                </a:cubicBezTo>
                <a:cubicBezTo>
                  <a:pt x="26392" y="119172"/>
                  <a:pt x="30464" y="110394"/>
                  <a:pt x="33842" y="102431"/>
                </a:cubicBezTo>
                <a:cubicBezTo>
                  <a:pt x="37824" y="93141"/>
                  <a:pt x="41323" y="84153"/>
                  <a:pt x="44339" y="75466"/>
                </a:cubicBezTo>
                <a:close/>
                <a:moveTo>
                  <a:pt x="1881483" y="74239"/>
                </a:moveTo>
                <a:cubicBezTo>
                  <a:pt x="1885371" y="74239"/>
                  <a:pt x="1888699" y="75623"/>
                  <a:pt x="1891468" y="78392"/>
                </a:cubicBezTo>
                <a:cubicBezTo>
                  <a:pt x="1894237" y="81161"/>
                  <a:pt x="1895621" y="84490"/>
                  <a:pt x="1895621" y="88378"/>
                </a:cubicBezTo>
                <a:cubicBezTo>
                  <a:pt x="1895621" y="92266"/>
                  <a:pt x="1894237" y="95594"/>
                  <a:pt x="1891468" y="98363"/>
                </a:cubicBezTo>
                <a:cubicBezTo>
                  <a:pt x="1888699" y="101132"/>
                  <a:pt x="1885371" y="102516"/>
                  <a:pt x="1881483" y="102516"/>
                </a:cubicBezTo>
                <a:cubicBezTo>
                  <a:pt x="1877595" y="102516"/>
                  <a:pt x="1874266" y="101132"/>
                  <a:pt x="1871497" y="98363"/>
                </a:cubicBezTo>
                <a:cubicBezTo>
                  <a:pt x="1868728" y="95594"/>
                  <a:pt x="1867344" y="92266"/>
                  <a:pt x="1867344" y="88378"/>
                </a:cubicBezTo>
                <a:cubicBezTo>
                  <a:pt x="1867344" y="84490"/>
                  <a:pt x="1868728" y="81161"/>
                  <a:pt x="1871497" y="78392"/>
                </a:cubicBezTo>
                <a:cubicBezTo>
                  <a:pt x="1874266" y="75623"/>
                  <a:pt x="1877595" y="74239"/>
                  <a:pt x="1881483" y="74239"/>
                </a:cubicBezTo>
                <a:close/>
                <a:moveTo>
                  <a:pt x="1233783" y="74239"/>
                </a:moveTo>
                <a:cubicBezTo>
                  <a:pt x="1237671" y="74239"/>
                  <a:pt x="1240999" y="75623"/>
                  <a:pt x="1243768" y="78392"/>
                </a:cubicBezTo>
                <a:cubicBezTo>
                  <a:pt x="1246537" y="81161"/>
                  <a:pt x="1247921" y="84490"/>
                  <a:pt x="1247921" y="88378"/>
                </a:cubicBezTo>
                <a:cubicBezTo>
                  <a:pt x="1247921" y="92266"/>
                  <a:pt x="1246537" y="95594"/>
                  <a:pt x="1243768" y="98363"/>
                </a:cubicBezTo>
                <a:cubicBezTo>
                  <a:pt x="1240999" y="101132"/>
                  <a:pt x="1237671" y="102516"/>
                  <a:pt x="1233783" y="102516"/>
                </a:cubicBezTo>
                <a:cubicBezTo>
                  <a:pt x="1229894" y="102516"/>
                  <a:pt x="1226566" y="101132"/>
                  <a:pt x="1223797" y="98363"/>
                </a:cubicBezTo>
                <a:cubicBezTo>
                  <a:pt x="1221028" y="95594"/>
                  <a:pt x="1219644" y="92266"/>
                  <a:pt x="1219644" y="88378"/>
                </a:cubicBezTo>
                <a:cubicBezTo>
                  <a:pt x="1219644" y="84490"/>
                  <a:pt x="1221028" y="81161"/>
                  <a:pt x="1223797" y="78392"/>
                </a:cubicBezTo>
                <a:cubicBezTo>
                  <a:pt x="1226566" y="75623"/>
                  <a:pt x="1229894" y="74239"/>
                  <a:pt x="1233783" y="74239"/>
                </a:cubicBezTo>
                <a:close/>
                <a:moveTo>
                  <a:pt x="567033" y="74239"/>
                </a:moveTo>
                <a:cubicBezTo>
                  <a:pt x="570921" y="74239"/>
                  <a:pt x="574249" y="75623"/>
                  <a:pt x="577018" y="78392"/>
                </a:cubicBezTo>
                <a:cubicBezTo>
                  <a:pt x="579787" y="81161"/>
                  <a:pt x="581171" y="84490"/>
                  <a:pt x="581171" y="88378"/>
                </a:cubicBezTo>
                <a:cubicBezTo>
                  <a:pt x="581171" y="92266"/>
                  <a:pt x="579787" y="95594"/>
                  <a:pt x="577018" y="98363"/>
                </a:cubicBezTo>
                <a:cubicBezTo>
                  <a:pt x="574249" y="101132"/>
                  <a:pt x="570921" y="102516"/>
                  <a:pt x="567033" y="102516"/>
                </a:cubicBezTo>
                <a:cubicBezTo>
                  <a:pt x="563145" y="102516"/>
                  <a:pt x="559816" y="101132"/>
                  <a:pt x="557047" y="98363"/>
                </a:cubicBezTo>
                <a:cubicBezTo>
                  <a:pt x="554278" y="95594"/>
                  <a:pt x="552894" y="92266"/>
                  <a:pt x="552894" y="88378"/>
                </a:cubicBezTo>
                <a:cubicBezTo>
                  <a:pt x="552894" y="84490"/>
                  <a:pt x="554278" y="81161"/>
                  <a:pt x="557047" y="78392"/>
                </a:cubicBezTo>
                <a:cubicBezTo>
                  <a:pt x="559816" y="75623"/>
                  <a:pt x="563145" y="74239"/>
                  <a:pt x="567033" y="74239"/>
                </a:cubicBezTo>
                <a:close/>
                <a:moveTo>
                  <a:pt x="224180" y="70942"/>
                </a:moveTo>
                <a:lnTo>
                  <a:pt x="224180" y="93383"/>
                </a:lnTo>
                <a:lnTo>
                  <a:pt x="270872" y="93383"/>
                </a:lnTo>
                <a:lnTo>
                  <a:pt x="270872" y="70942"/>
                </a:lnTo>
                <a:close/>
                <a:moveTo>
                  <a:pt x="2005517" y="66417"/>
                </a:moveTo>
                <a:lnTo>
                  <a:pt x="2005517" y="109490"/>
                </a:lnTo>
                <a:lnTo>
                  <a:pt x="2017823" y="109490"/>
                </a:lnTo>
                <a:cubicBezTo>
                  <a:pt x="2019874" y="109490"/>
                  <a:pt x="2021503" y="109188"/>
                  <a:pt x="2022710" y="108585"/>
                </a:cubicBezTo>
                <a:cubicBezTo>
                  <a:pt x="2023916" y="107981"/>
                  <a:pt x="2024791" y="107107"/>
                  <a:pt x="2025334" y="105961"/>
                </a:cubicBezTo>
                <a:cubicBezTo>
                  <a:pt x="2025877" y="104814"/>
                  <a:pt x="2026209" y="103517"/>
                  <a:pt x="2026329" y="102070"/>
                </a:cubicBezTo>
                <a:cubicBezTo>
                  <a:pt x="2026450" y="100622"/>
                  <a:pt x="2026510" y="99053"/>
                  <a:pt x="2026510" y="97364"/>
                </a:cubicBezTo>
                <a:lnTo>
                  <a:pt x="2026510" y="66417"/>
                </a:lnTo>
                <a:close/>
                <a:moveTo>
                  <a:pt x="82525" y="53749"/>
                </a:moveTo>
                <a:cubicBezTo>
                  <a:pt x="85179" y="53870"/>
                  <a:pt x="87833" y="54051"/>
                  <a:pt x="90487" y="54292"/>
                </a:cubicBezTo>
                <a:cubicBezTo>
                  <a:pt x="92780" y="54533"/>
                  <a:pt x="95283" y="54775"/>
                  <a:pt x="97998" y="55016"/>
                </a:cubicBezTo>
                <a:cubicBezTo>
                  <a:pt x="100712" y="55257"/>
                  <a:pt x="103276" y="55619"/>
                  <a:pt x="105689" y="56102"/>
                </a:cubicBezTo>
                <a:lnTo>
                  <a:pt x="105689" y="57369"/>
                </a:lnTo>
                <a:lnTo>
                  <a:pt x="101346" y="58455"/>
                </a:lnTo>
                <a:lnTo>
                  <a:pt x="101346" y="80534"/>
                </a:lnTo>
                <a:lnTo>
                  <a:pt x="125416" y="80534"/>
                </a:lnTo>
                <a:cubicBezTo>
                  <a:pt x="125898" y="80534"/>
                  <a:pt x="126381" y="80353"/>
                  <a:pt x="126863" y="79991"/>
                </a:cubicBezTo>
                <a:cubicBezTo>
                  <a:pt x="127346" y="79629"/>
                  <a:pt x="127889" y="79146"/>
                  <a:pt x="128492" y="78543"/>
                </a:cubicBezTo>
                <a:cubicBezTo>
                  <a:pt x="128975" y="78060"/>
                  <a:pt x="129578" y="77397"/>
                  <a:pt x="130302" y="76552"/>
                </a:cubicBezTo>
                <a:cubicBezTo>
                  <a:pt x="131750" y="77155"/>
                  <a:pt x="133137" y="77759"/>
                  <a:pt x="134464" y="78362"/>
                </a:cubicBezTo>
                <a:cubicBezTo>
                  <a:pt x="136998" y="79568"/>
                  <a:pt x="139170" y="80654"/>
                  <a:pt x="140979" y="81619"/>
                </a:cubicBezTo>
                <a:lnTo>
                  <a:pt x="140979" y="82343"/>
                </a:lnTo>
                <a:lnTo>
                  <a:pt x="106413" y="82343"/>
                </a:lnTo>
                <a:cubicBezTo>
                  <a:pt x="107740" y="88738"/>
                  <a:pt x="109490" y="94619"/>
                  <a:pt x="111662" y="99988"/>
                </a:cubicBezTo>
                <a:cubicBezTo>
                  <a:pt x="113833" y="105357"/>
                  <a:pt x="116457" y="110515"/>
                  <a:pt x="119534" y="115462"/>
                </a:cubicBezTo>
                <a:cubicBezTo>
                  <a:pt x="122611" y="120408"/>
                  <a:pt x="126140" y="125234"/>
                  <a:pt x="130121" y="129940"/>
                </a:cubicBezTo>
                <a:cubicBezTo>
                  <a:pt x="134102" y="134645"/>
                  <a:pt x="138446" y="139471"/>
                  <a:pt x="143151" y="144418"/>
                </a:cubicBezTo>
                <a:lnTo>
                  <a:pt x="143151" y="144780"/>
                </a:lnTo>
                <a:cubicBezTo>
                  <a:pt x="142427" y="145745"/>
                  <a:pt x="141703" y="146891"/>
                  <a:pt x="140979" y="148218"/>
                </a:cubicBezTo>
                <a:cubicBezTo>
                  <a:pt x="140255" y="149304"/>
                  <a:pt x="139441" y="150661"/>
                  <a:pt x="138536" y="152290"/>
                </a:cubicBezTo>
                <a:cubicBezTo>
                  <a:pt x="137631" y="153919"/>
                  <a:pt x="136636" y="155698"/>
                  <a:pt x="135550" y="157629"/>
                </a:cubicBezTo>
                <a:cubicBezTo>
                  <a:pt x="134706" y="158956"/>
                  <a:pt x="133409" y="159921"/>
                  <a:pt x="131659" y="160524"/>
                </a:cubicBezTo>
                <a:cubicBezTo>
                  <a:pt x="129910" y="161128"/>
                  <a:pt x="128311" y="160585"/>
                  <a:pt x="126863" y="158896"/>
                </a:cubicBezTo>
                <a:cubicBezTo>
                  <a:pt x="123003" y="154673"/>
                  <a:pt x="119715" y="150179"/>
                  <a:pt x="117000" y="145413"/>
                </a:cubicBezTo>
                <a:cubicBezTo>
                  <a:pt x="114286" y="140647"/>
                  <a:pt x="112054" y="135248"/>
                  <a:pt x="110304" y="129216"/>
                </a:cubicBezTo>
                <a:cubicBezTo>
                  <a:pt x="108555" y="123183"/>
                  <a:pt x="107167" y="116336"/>
                  <a:pt x="106142" y="108675"/>
                </a:cubicBezTo>
                <a:cubicBezTo>
                  <a:pt x="105116" y="101014"/>
                  <a:pt x="104423" y="92237"/>
                  <a:pt x="104061" y="82343"/>
                </a:cubicBezTo>
                <a:lnTo>
                  <a:pt x="101346" y="82343"/>
                </a:lnTo>
                <a:lnTo>
                  <a:pt x="101346" y="172288"/>
                </a:lnTo>
                <a:cubicBezTo>
                  <a:pt x="98088" y="172770"/>
                  <a:pt x="95132" y="173132"/>
                  <a:pt x="92478" y="173374"/>
                </a:cubicBezTo>
                <a:cubicBezTo>
                  <a:pt x="90186" y="173615"/>
                  <a:pt x="88044" y="173736"/>
                  <a:pt x="86054" y="173736"/>
                </a:cubicBezTo>
                <a:cubicBezTo>
                  <a:pt x="84063" y="173736"/>
                  <a:pt x="82886" y="173555"/>
                  <a:pt x="82525" y="173193"/>
                </a:cubicBezTo>
                <a:lnTo>
                  <a:pt x="82525" y="110394"/>
                </a:lnTo>
                <a:cubicBezTo>
                  <a:pt x="77578" y="121253"/>
                  <a:pt x="71696" y="130875"/>
                  <a:pt x="64880" y="139260"/>
                </a:cubicBezTo>
                <a:cubicBezTo>
                  <a:pt x="58063" y="147645"/>
                  <a:pt x="50130" y="155819"/>
                  <a:pt x="41081" y="163782"/>
                </a:cubicBezTo>
                <a:lnTo>
                  <a:pt x="40357" y="163601"/>
                </a:lnTo>
                <a:cubicBezTo>
                  <a:pt x="46149" y="152863"/>
                  <a:pt x="50944" y="142849"/>
                  <a:pt x="54745" y="133559"/>
                </a:cubicBezTo>
                <a:cubicBezTo>
                  <a:pt x="58545" y="124269"/>
                  <a:pt x="61652" y="116125"/>
                  <a:pt x="64065" y="109128"/>
                </a:cubicBezTo>
                <a:cubicBezTo>
                  <a:pt x="66840" y="100923"/>
                  <a:pt x="69072" y="93443"/>
                  <a:pt x="70761" y="86687"/>
                </a:cubicBezTo>
                <a:cubicBezTo>
                  <a:pt x="71726" y="86928"/>
                  <a:pt x="72872" y="87169"/>
                  <a:pt x="74200" y="87411"/>
                </a:cubicBezTo>
                <a:cubicBezTo>
                  <a:pt x="75286" y="87652"/>
                  <a:pt x="76522" y="87923"/>
                  <a:pt x="77910" y="88225"/>
                </a:cubicBezTo>
                <a:cubicBezTo>
                  <a:pt x="79297" y="88527"/>
                  <a:pt x="80835" y="88858"/>
                  <a:pt x="82525" y="89220"/>
                </a:cubicBezTo>
                <a:lnTo>
                  <a:pt x="82525" y="82343"/>
                </a:lnTo>
                <a:lnTo>
                  <a:pt x="47958" y="82343"/>
                </a:lnTo>
                <a:lnTo>
                  <a:pt x="47415" y="80534"/>
                </a:lnTo>
                <a:lnTo>
                  <a:pt x="82525" y="80534"/>
                </a:lnTo>
                <a:close/>
                <a:moveTo>
                  <a:pt x="427549" y="52301"/>
                </a:moveTo>
                <a:lnTo>
                  <a:pt x="427549" y="87592"/>
                </a:lnTo>
                <a:lnTo>
                  <a:pt x="438950" y="87592"/>
                </a:lnTo>
                <a:lnTo>
                  <a:pt x="438950" y="52301"/>
                </a:lnTo>
                <a:close/>
                <a:moveTo>
                  <a:pt x="398231" y="52301"/>
                </a:moveTo>
                <a:lnTo>
                  <a:pt x="398231" y="87592"/>
                </a:lnTo>
                <a:lnTo>
                  <a:pt x="409632" y="87592"/>
                </a:lnTo>
                <a:lnTo>
                  <a:pt x="409632" y="52301"/>
                </a:lnTo>
                <a:close/>
                <a:moveTo>
                  <a:pt x="224180" y="47415"/>
                </a:moveTo>
                <a:lnTo>
                  <a:pt x="224180" y="69132"/>
                </a:lnTo>
                <a:lnTo>
                  <a:pt x="270872" y="69132"/>
                </a:lnTo>
                <a:lnTo>
                  <a:pt x="270872" y="47415"/>
                </a:lnTo>
                <a:close/>
                <a:moveTo>
                  <a:pt x="543" y="47415"/>
                </a:moveTo>
                <a:cubicBezTo>
                  <a:pt x="4645" y="48622"/>
                  <a:pt x="8807" y="50190"/>
                  <a:pt x="13030" y="52120"/>
                </a:cubicBezTo>
                <a:cubicBezTo>
                  <a:pt x="16650" y="53810"/>
                  <a:pt x="20631" y="55981"/>
                  <a:pt x="24975" y="58636"/>
                </a:cubicBezTo>
                <a:cubicBezTo>
                  <a:pt x="29318" y="61290"/>
                  <a:pt x="33480" y="64487"/>
                  <a:pt x="37462" y="68227"/>
                </a:cubicBezTo>
                <a:cubicBezTo>
                  <a:pt x="36617" y="70640"/>
                  <a:pt x="35592" y="72993"/>
                  <a:pt x="34385" y="75285"/>
                </a:cubicBezTo>
                <a:cubicBezTo>
                  <a:pt x="33420" y="77336"/>
                  <a:pt x="32183" y="79448"/>
                  <a:pt x="30675" y="81619"/>
                </a:cubicBezTo>
                <a:cubicBezTo>
                  <a:pt x="29167" y="83791"/>
                  <a:pt x="27387" y="85721"/>
                  <a:pt x="25336" y="87411"/>
                </a:cubicBezTo>
                <a:cubicBezTo>
                  <a:pt x="22200" y="81861"/>
                  <a:pt x="19123" y="76643"/>
                  <a:pt x="16107" y="71756"/>
                </a:cubicBezTo>
                <a:cubicBezTo>
                  <a:pt x="13090" y="66870"/>
                  <a:pt x="10376" y="62677"/>
                  <a:pt x="7963" y="59178"/>
                </a:cubicBezTo>
                <a:cubicBezTo>
                  <a:pt x="5188" y="55076"/>
                  <a:pt x="2534" y="51276"/>
                  <a:pt x="0" y="47777"/>
                </a:cubicBezTo>
                <a:close/>
                <a:moveTo>
                  <a:pt x="1526257" y="39271"/>
                </a:moveTo>
                <a:cubicBezTo>
                  <a:pt x="1529032" y="40116"/>
                  <a:pt x="1531867" y="40960"/>
                  <a:pt x="1534763" y="41805"/>
                </a:cubicBezTo>
                <a:cubicBezTo>
                  <a:pt x="1537176" y="42529"/>
                  <a:pt x="1539770" y="43373"/>
                  <a:pt x="1542545" y="44339"/>
                </a:cubicBezTo>
                <a:cubicBezTo>
                  <a:pt x="1545320" y="45304"/>
                  <a:pt x="1547914" y="46269"/>
                  <a:pt x="1550327" y="47234"/>
                </a:cubicBezTo>
                <a:lnTo>
                  <a:pt x="1549965" y="48320"/>
                </a:lnTo>
                <a:lnTo>
                  <a:pt x="1545260" y="48501"/>
                </a:lnTo>
                <a:cubicBezTo>
                  <a:pt x="1541640" y="56464"/>
                  <a:pt x="1537810" y="63220"/>
                  <a:pt x="1533768" y="68770"/>
                </a:cubicBezTo>
                <a:cubicBezTo>
                  <a:pt x="1529726" y="74320"/>
                  <a:pt x="1525624" y="79086"/>
                  <a:pt x="1521461" y="83067"/>
                </a:cubicBezTo>
                <a:cubicBezTo>
                  <a:pt x="1517299" y="87049"/>
                  <a:pt x="1513137" y="90427"/>
                  <a:pt x="1508974" y="93202"/>
                </a:cubicBezTo>
                <a:cubicBezTo>
                  <a:pt x="1504812" y="95977"/>
                  <a:pt x="1500740" y="98571"/>
                  <a:pt x="1496758" y="100984"/>
                </a:cubicBezTo>
                <a:lnTo>
                  <a:pt x="1496034" y="100803"/>
                </a:lnTo>
                <a:cubicBezTo>
                  <a:pt x="1502188" y="91633"/>
                  <a:pt x="1507195" y="83278"/>
                  <a:pt x="1511055" y="75738"/>
                </a:cubicBezTo>
                <a:cubicBezTo>
                  <a:pt x="1514916" y="68197"/>
                  <a:pt x="1517993" y="61712"/>
                  <a:pt x="1520285" y="56283"/>
                </a:cubicBezTo>
                <a:cubicBezTo>
                  <a:pt x="1522939" y="49888"/>
                  <a:pt x="1524930" y="44218"/>
                  <a:pt x="1526257" y="39271"/>
                </a:cubicBezTo>
                <a:close/>
                <a:moveTo>
                  <a:pt x="930021" y="39090"/>
                </a:moveTo>
                <a:cubicBezTo>
                  <a:pt x="927728" y="49466"/>
                  <a:pt x="924652" y="59118"/>
                  <a:pt x="920791" y="68046"/>
                </a:cubicBezTo>
                <a:cubicBezTo>
                  <a:pt x="922480" y="74199"/>
                  <a:pt x="924199" y="79810"/>
                  <a:pt x="925949" y="84877"/>
                </a:cubicBezTo>
                <a:cubicBezTo>
                  <a:pt x="927698" y="89944"/>
                  <a:pt x="929538" y="94710"/>
                  <a:pt x="931469" y="99174"/>
                </a:cubicBezTo>
                <a:cubicBezTo>
                  <a:pt x="933882" y="90487"/>
                  <a:pt x="935782" y="81197"/>
                  <a:pt x="937169" y="71304"/>
                </a:cubicBezTo>
                <a:cubicBezTo>
                  <a:pt x="938557" y="61410"/>
                  <a:pt x="939492" y="50673"/>
                  <a:pt x="939974" y="39090"/>
                </a:cubicBezTo>
                <a:close/>
                <a:moveTo>
                  <a:pt x="1567882" y="38728"/>
                </a:moveTo>
                <a:cubicBezTo>
                  <a:pt x="1573673" y="40417"/>
                  <a:pt x="1579464" y="42710"/>
                  <a:pt x="1585255" y="45605"/>
                </a:cubicBezTo>
                <a:cubicBezTo>
                  <a:pt x="1590202" y="48018"/>
                  <a:pt x="1595480" y="51155"/>
                  <a:pt x="1601090" y="55016"/>
                </a:cubicBezTo>
                <a:cubicBezTo>
                  <a:pt x="1606701" y="58877"/>
                  <a:pt x="1611858" y="63643"/>
                  <a:pt x="1616564" y="69313"/>
                </a:cubicBezTo>
                <a:cubicBezTo>
                  <a:pt x="1615719" y="72329"/>
                  <a:pt x="1614633" y="75225"/>
                  <a:pt x="1613306" y="78000"/>
                </a:cubicBezTo>
                <a:cubicBezTo>
                  <a:pt x="1612220" y="80413"/>
                  <a:pt x="1610923" y="82826"/>
                  <a:pt x="1609415" y="85239"/>
                </a:cubicBezTo>
                <a:cubicBezTo>
                  <a:pt x="1607907" y="87652"/>
                  <a:pt x="1606248" y="89582"/>
                  <a:pt x="1604438" y="91030"/>
                </a:cubicBezTo>
                <a:cubicBezTo>
                  <a:pt x="1599371" y="82947"/>
                  <a:pt x="1594605" y="75708"/>
                  <a:pt x="1590141" y="69313"/>
                </a:cubicBezTo>
                <a:cubicBezTo>
                  <a:pt x="1585677" y="62919"/>
                  <a:pt x="1581696" y="57489"/>
                  <a:pt x="1578197" y="53025"/>
                </a:cubicBezTo>
                <a:cubicBezTo>
                  <a:pt x="1574216" y="47837"/>
                  <a:pt x="1570536" y="43253"/>
                  <a:pt x="1567158" y="39271"/>
                </a:cubicBezTo>
                <a:close/>
                <a:moveTo>
                  <a:pt x="2304278" y="35652"/>
                </a:moveTo>
                <a:cubicBezTo>
                  <a:pt x="2308622" y="38306"/>
                  <a:pt x="2312905" y="41202"/>
                  <a:pt x="2317128" y="44339"/>
                </a:cubicBezTo>
                <a:cubicBezTo>
                  <a:pt x="2320747" y="47113"/>
                  <a:pt x="2324638" y="50341"/>
                  <a:pt x="2328800" y="54021"/>
                </a:cubicBezTo>
                <a:cubicBezTo>
                  <a:pt x="2332963" y="57701"/>
                  <a:pt x="2336673" y="61712"/>
                  <a:pt x="2339931" y="66056"/>
                </a:cubicBezTo>
                <a:cubicBezTo>
                  <a:pt x="2338000" y="68710"/>
                  <a:pt x="2335949" y="71123"/>
                  <a:pt x="2333777" y="73295"/>
                </a:cubicBezTo>
                <a:cubicBezTo>
                  <a:pt x="2331967" y="75225"/>
                  <a:pt x="2329916" y="77155"/>
                  <a:pt x="2327624" y="79086"/>
                </a:cubicBezTo>
                <a:cubicBezTo>
                  <a:pt x="2325332" y="81016"/>
                  <a:pt x="2322979" y="82464"/>
                  <a:pt x="2320566" y="83429"/>
                </a:cubicBezTo>
                <a:cubicBezTo>
                  <a:pt x="2319118" y="78121"/>
                  <a:pt x="2317399" y="72691"/>
                  <a:pt x="2315408" y="67141"/>
                </a:cubicBezTo>
                <a:cubicBezTo>
                  <a:pt x="2313418" y="61591"/>
                  <a:pt x="2311578" y="56524"/>
                  <a:pt x="2309888" y="51939"/>
                </a:cubicBezTo>
                <a:cubicBezTo>
                  <a:pt x="2307837" y="46510"/>
                  <a:pt x="2305786" y="41262"/>
                  <a:pt x="2303735" y="36195"/>
                </a:cubicBezTo>
                <a:close/>
                <a:moveTo>
                  <a:pt x="68951" y="30222"/>
                </a:moveTo>
                <a:cubicBezTo>
                  <a:pt x="71485" y="30826"/>
                  <a:pt x="74019" y="31489"/>
                  <a:pt x="76552" y="32213"/>
                </a:cubicBezTo>
                <a:cubicBezTo>
                  <a:pt x="78724" y="32816"/>
                  <a:pt x="81137" y="33631"/>
                  <a:pt x="83791" y="34656"/>
                </a:cubicBezTo>
                <a:cubicBezTo>
                  <a:pt x="86446" y="35682"/>
                  <a:pt x="89040" y="36858"/>
                  <a:pt x="91573" y="38185"/>
                </a:cubicBezTo>
                <a:lnTo>
                  <a:pt x="90849" y="39452"/>
                </a:lnTo>
                <a:lnTo>
                  <a:pt x="87049" y="39452"/>
                </a:lnTo>
                <a:cubicBezTo>
                  <a:pt x="84515" y="43554"/>
                  <a:pt x="81559" y="47415"/>
                  <a:pt x="78181" y="51035"/>
                </a:cubicBezTo>
                <a:cubicBezTo>
                  <a:pt x="74803" y="54654"/>
                  <a:pt x="71334" y="57942"/>
                  <a:pt x="67775" y="60898"/>
                </a:cubicBezTo>
                <a:cubicBezTo>
                  <a:pt x="64216" y="63854"/>
                  <a:pt x="60626" y="66478"/>
                  <a:pt x="57007" y="68770"/>
                </a:cubicBezTo>
                <a:cubicBezTo>
                  <a:pt x="53388" y="71063"/>
                  <a:pt x="50009" y="72933"/>
                  <a:pt x="46872" y="74380"/>
                </a:cubicBezTo>
                <a:lnTo>
                  <a:pt x="46330" y="74018"/>
                </a:lnTo>
                <a:cubicBezTo>
                  <a:pt x="50552" y="67503"/>
                  <a:pt x="54081" y="61561"/>
                  <a:pt x="56917" y="56192"/>
                </a:cubicBezTo>
                <a:cubicBezTo>
                  <a:pt x="59752" y="50823"/>
                  <a:pt x="62074" y="46209"/>
                  <a:pt x="63884" y="42348"/>
                </a:cubicBezTo>
                <a:cubicBezTo>
                  <a:pt x="66056" y="37763"/>
                  <a:pt x="67745" y="33721"/>
                  <a:pt x="68951" y="30222"/>
                </a:cubicBezTo>
                <a:close/>
                <a:moveTo>
                  <a:pt x="1689697" y="26060"/>
                </a:moveTo>
                <a:cubicBezTo>
                  <a:pt x="1694040" y="28714"/>
                  <a:pt x="1698202" y="31610"/>
                  <a:pt x="1702184" y="34747"/>
                </a:cubicBezTo>
                <a:cubicBezTo>
                  <a:pt x="1705683" y="37522"/>
                  <a:pt x="1709302" y="40749"/>
                  <a:pt x="1713042" y="44429"/>
                </a:cubicBezTo>
                <a:cubicBezTo>
                  <a:pt x="1716783" y="48109"/>
                  <a:pt x="1720040" y="52120"/>
                  <a:pt x="1722815" y="56464"/>
                </a:cubicBezTo>
                <a:cubicBezTo>
                  <a:pt x="1721367" y="58515"/>
                  <a:pt x="1719678" y="60626"/>
                  <a:pt x="1717748" y="62798"/>
                </a:cubicBezTo>
                <a:cubicBezTo>
                  <a:pt x="1716059" y="64608"/>
                  <a:pt x="1714038" y="66508"/>
                  <a:pt x="1711685" y="68499"/>
                </a:cubicBezTo>
                <a:cubicBezTo>
                  <a:pt x="1709332" y="70489"/>
                  <a:pt x="1706769" y="72269"/>
                  <a:pt x="1703994" y="73837"/>
                </a:cubicBezTo>
                <a:cubicBezTo>
                  <a:pt x="1702667" y="67443"/>
                  <a:pt x="1701128" y="61410"/>
                  <a:pt x="1699379" y="55740"/>
                </a:cubicBezTo>
                <a:cubicBezTo>
                  <a:pt x="1697629" y="50069"/>
                  <a:pt x="1695970" y="45062"/>
                  <a:pt x="1694402" y="40719"/>
                </a:cubicBezTo>
                <a:cubicBezTo>
                  <a:pt x="1692592" y="35652"/>
                  <a:pt x="1690783" y="30886"/>
                  <a:pt x="1688973" y="26422"/>
                </a:cubicBezTo>
                <a:close/>
                <a:moveTo>
                  <a:pt x="2058724" y="23526"/>
                </a:moveTo>
                <a:cubicBezTo>
                  <a:pt x="2061137" y="23526"/>
                  <a:pt x="2063610" y="23647"/>
                  <a:pt x="2066144" y="23888"/>
                </a:cubicBezTo>
                <a:cubicBezTo>
                  <a:pt x="2068316" y="24130"/>
                  <a:pt x="2070638" y="24371"/>
                  <a:pt x="2073111" y="24612"/>
                </a:cubicBezTo>
                <a:cubicBezTo>
                  <a:pt x="2075585" y="24854"/>
                  <a:pt x="2078028" y="25155"/>
                  <a:pt x="2080441" y="25517"/>
                </a:cubicBezTo>
                <a:lnTo>
                  <a:pt x="2080441" y="26784"/>
                </a:lnTo>
                <a:lnTo>
                  <a:pt x="2076278" y="27870"/>
                </a:lnTo>
                <a:lnTo>
                  <a:pt x="2076278" y="126682"/>
                </a:lnTo>
                <a:cubicBezTo>
                  <a:pt x="2073141" y="127165"/>
                  <a:pt x="2070367" y="127527"/>
                  <a:pt x="2067954" y="127768"/>
                </a:cubicBezTo>
                <a:cubicBezTo>
                  <a:pt x="2065902" y="128009"/>
                  <a:pt x="2063942" y="128130"/>
                  <a:pt x="2062072" y="128130"/>
                </a:cubicBezTo>
                <a:cubicBezTo>
                  <a:pt x="2060202" y="128130"/>
                  <a:pt x="2059086" y="127949"/>
                  <a:pt x="2058724" y="127587"/>
                </a:cubicBezTo>
                <a:close/>
                <a:moveTo>
                  <a:pt x="1670694" y="18097"/>
                </a:moveTo>
                <a:cubicBezTo>
                  <a:pt x="1672987" y="27990"/>
                  <a:pt x="1675490" y="37100"/>
                  <a:pt x="1678205" y="45424"/>
                </a:cubicBezTo>
                <a:cubicBezTo>
                  <a:pt x="1680919" y="53749"/>
                  <a:pt x="1683905" y="61471"/>
                  <a:pt x="1687163" y="68589"/>
                </a:cubicBezTo>
                <a:cubicBezTo>
                  <a:pt x="1690421" y="75708"/>
                  <a:pt x="1693980" y="82223"/>
                  <a:pt x="1697841" y="88134"/>
                </a:cubicBezTo>
                <a:cubicBezTo>
                  <a:pt x="1701701" y="94046"/>
                  <a:pt x="1705924" y="99536"/>
                  <a:pt x="1710509" y="104603"/>
                </a:cubicBezTo>
                <a:cubicBezTo>
                  <a:pt x="1718230" y="92297"/>
                  <a:pt x="1724293" y="79146"/>
                  <a:pt x="1728697" y="65151"/>
                </a:cubicBezTo>
                <a:cubicBezTo>
                  <a:pt x="1733100" y="51155"/>
                  <a:pt x="1736207" y="35471"/>
                  <a:pt x="1738017" y="18097"/>
                </a:cubicBezTo>
                <a:close/>
                <a:moveTo>
                  <a:pt x="1089955" y="18097"/>
                </a:moveTo>
                <a:lnTo>
                  <a:pt x="1089955" y="74018"/>
                </a:lnTo>
                <a:lnTo>
                  <a:pt x="1105519" y="74018"/>
                </a:lnTo>
                <a:lnTo>
                  <a:pt x="1105519" y="18097"/>
                </a:lnTo>
                <a:close/>
                <a:moveTo>
                  <a:pt x="236668" y="17373"/>
                </a:moveTo>
                <a:cubicBezTo>
                  <a:pt x="239201" y="17735"/>
                  <a:pt x="241855" y="18218"/>
                  <a:pt x="244630" y="18821"/>
                </a:cubicBezTo>
                <a:cubicBezTo>
                  <a:pt x="247043" y="19424"/>
                  <a:pt x="249607" y="20148"/>
                  <a:pt x="252322" y="20993"/>
                </a:cubicBezTo>
                <a:cubicBezTo>
                  <a:pt x="255037" y="21837"/>
                  <a:pt x="257661" y="22923"/>
                  <a:pt x="260194" y="24250"/>
                </a:cubicBezTo>
                <a:lnTo>
                  <a:pt x="259832" y="25155"/>
                </a:lnTo>
                <a:lnTo>
                  <a:pt x="256032" y="25336"/>
                </a:lnTo>
                <a:cubicBezTo>
                  <a:pt x="253136" y="29800"/>
                  <a:pt x="249909" y="33571"/>
                  <a:pt x="246350" y="36647"/>
                </a:cubicBezTo>
                <a:cubicBezTo>
                  <a:pt x="242791" y="39724"/>
                  <a:pt x="238477" y="42710"/>
                  <a:pt x="233410" y="45605"/>
                </a:cubicBezTo>
                <a:lnTo>
                  <a:pt x="267252" y="45605"/>
                </a:lnTo>
                <a:cubicBezTo>
                  <a:pt x="268821" y="45605"/>
                  <a:pt x="270148" y="44942"/>
                  <a:pt x="271234" y="43615"/>
                </a:cubicBezTo>
                <a:cubicBezTo>
                  <a:pt x="271716" y="43011"/>
                  <a:pt x="272139" y="42287"/>
                  <a:pt x="272501" y="41443"/>
                </a:cubicBezTo>
                <a:cubicBezTo>
                  <a:pt x="274914" y="41926"/>
                  <a:pt x="277327" y="42408"/>
                  <a:pt x="279740" y="42891"/>
                </a:cubicBezTo>
                <a:cubicBezTo>
                  <a:pt x="281791" y="43373"/>
                  <a:pt x="283992" y="43886"/>
                  <a:pt x="286345" y="44429"/>
                </a:cubicBezTo>
                <a:cubicBezTo>
                  <a:pt x="288698" y="44972"/>
                  <a:pt x="290900" y="45545"/>
                  <a:pt x="292951" y="46148"/>
                </a:cubicBezTo>
                <a:cubicBezTo>
                  <a:pt x="292589" y="47837"/>
                  <a:pt x="292227" y="49526"/>
                  <a:pt x="291865" y="51216"/>
                </a:cubicBezTo>
                <a:cubicBezTo>
                  <a:pt x="291624" y="52663"/>
                  <a:pt x="291382" y="54232"/>
                  <a:pt x="291141" y="55921"/>
                </a:cubicBezTo>
                <a:cubicBezTo>
                  <a:pt x="290900" y="57610"/>
                  <a:pt x="290779" y="59178"/>
                  <a:pt x="290779" y="60626"/>
                </a:cubicBezTo>
                <a:lnTo>
                  <a:pt x="290779" y="101527"/>
                </a:lnTo>
                <a:lnTo>
                  <a:pt x="281368" y="102612"/>
                </a:lnTo>
                <a:cubicBezTo>
                  <a:pt x="278955" y="102854"/>
                  <a:pt x="276693" y="103035"/>
                  <a:pt x="274582" y="103155"/>
                </a:cubicBezTo>
                <a:cubicBezTo>
                  <a:pt x="272470" y="103276"/>
                  <a:pt x="271234" y="103095"/>
                  <a:pt x="270872" y="102612"/>
                </a:cubicBezTo>
                <a:lnTo>
                  <a:pt x="270872" y="95192"/>
                </a:lnTo>
                <a:lnTo>
                  <a:pt x="224180" y="95192"/>
                </a:lnTo>
                <a:lnTo>
                  <a:pt x="224180" y="102070"/>
                </a:lnTo>
                <a:cubicBezTo>
                  <a:pt x="220681" y="102552"/>
                  <a:pt x="217545" y="102914"/>
                  <a:pt x="214770" y="103155"/>
                </a:cubicBezTo>
                <a:cubicBezTo>
                  <a:pt x="212356" y="103397"/>
                  <a:pt x="210094" y="103548"/>
                  <a:pt x="207983" y="103608"/>
                </a:cubicBezTo>
                <a:cubicBezTo>
                  <a:pt x="205872" y="103668"/>
                  <a:pt x="204695" y="103517"/>
                  <a:pt x="204454" y="103155"/>
                </a:cubicBezTo>
                <a:lnTo>
                  <a:pt x="204454" y="41624"/>
                </a:lnTo>
                <a:cubicBezTo>
                  <a:pt x="206867" y="41865"/>
                  <a:pt x="209401" y="42227"/>
                  <a:pt x="212055" y="42710"/>
                </a:cubicBezTo>
                <a:cubicBezTo>
                  <a:pt x="214227" y="43072"/>
                  <a:pt x="216670" y="43494"/>
                  <a:pt x="219384" y="43977"/>
                </a:cubicBezTo>
                <a:cubicBezTo>
                  <a:pt x="222099" y="44459"/>
                  <a:pt x="224663" y="45002"/>
                  <a:pt x="227076" y="45605"/>
                </a:cubicBezTo>
                <a:lnTo>
                  <a:pt x="230876" y="45605"/>
                </a:lnTo>
                <a:cubicBezTo>
                  <a:pt x="231841" y="41865"/>
                  <a:pt x="232626" y="38306"/>
                  <a:pt x="233229" y="34928"/>
                </a:cubicBezTo>
                <a:cubicBezTo>
                  <a:pt x="233832" y="31550"/>
                  <a:pt x="234435" y="28533"/>
                  <a:pt x="235039" y="25879"/>
                </a:cubicBezTo>
                <a:cubicBezTo>
                  <a:pt x="235521" y="22742"/>
                  <a:pt x="236064" y="19907"/>
                  <a:pt x="236668" y="17373"/>
                </a:cubicBezTo>
                <a:close/>
                <a:moveTo>
                  <a:pt x="1395279" y="16830"/>
                </a:moveTo>
                <a:lnTo>
                  <a:pt x="1395279" y="64065"/>
                </a:lnTo>
                <a:lnTo>
                  <a:pt x="1437446" y="64065"/>
                </a:lnTo>
                <a:lnTo>
                  <a:pt x="1437446" y="16830"/>
                </a:lnTo>
                <a:close/>
                <a:moveTo>
                  <a:pt x="746017" y="16468"/>
                </a:moveTo>
                <a:lnTo>
                  <a:pt x="746017" y="53387"/>
                </a:lnTo>
                <a:lnTo>
                  <a:pt x="773344" y="53387"/>
                </a:lnTo>
                <a:lnTo>
                  <a:pt x="773344" y="16468"/>
                </a:lnTo>
                <a:close/>
                <a:moveTo>
                  <a:pt x="427549" y="15563"/>
                </a:moveTo>
                <a:lnTo>
                  <a:pt x="427549" y="50492"/>
                </a:lnTo>
                <a:lnTo>
                  <a:pt x="438950" y="50492"/>
                </a:lnTo>
                <a:lnTo>
                  <a:pt x="438950" y="15563"/>
                </a:lnTo>
                <a:close/>
                <a:moveTo>
                  <a:pt x="398231" y="15563"/>
                </a:moveTo>
                <a:lnTo>
                  <a:pt x="398231" y="50492"/>
                </a:lnTo>
                <a:lnTo>
                  <a:pt x="409632" y="50492"/>
                </a:lnTo>
                <a:lnTo>
                  <a:pt x="409632" y="15563"/>
                </a:lnTo>
                <a:close/>
                <a:moveTo>
                  <a:pt x="368551" y="13030"/>
                </a:moveTo>
                <a:cubicBezTo>
                  <a:pt x="369998" y="13633"/>
                  <a:pt x="371386" y="14236"/>
                  <a:pt x="372713" y="14840"/>
                </a:cubicBezTo>
                <a:cubicBezTo>
                  <a:pt x="373920" y="15443"/>
                  <a:pt x="375126" y="16016"/>
                  <a:pt x="376333" y="16559"/>
                </a:cubicBezTo>
                <a:cubicBezTo>
                  <a:pt x="377539" y="17102"/>
                  <a:pt x="378504" y="17615"/>
                  <a:pt x="379228" y="18097"/>
                </a:cubicBezTo>
                <a:lnTo>
                  <a:pt x="379228" y="18821"/>
                </a:lnTo>
                <a:lnTo>
                  <a:pt x="359502" y="18821"/>
                </a:lnTo>
                <a:lnTo>
                  <a:pt x="359502" y="70218"/>
                </a:lnTo>
                <a:lnTo>
                  <a:pt x="361312" y="70218"/>
                </a:lnTo>
                <a:cubicBezTo>
                  <a:pt x="362277" y="70218"/>
                  <a:pt x="363302" y="69554"/>
                  <a:pt x="364388" y="68227"/>
                </a:cubicBezTo>
                <a:cubicBezTo>
                  <a:pt x="364871" y="67745"/>
                  <a:pt x="365414" y="67081"/>
                  <a:pt x="366017" y="66236"/>
                </a:cubicBezTo>
                <a:cubicBezTo>
                  <a:pt x="367585" y="66840"/>
                  <a:pt x="369033" y="67443"/>
                  <a:pt x="370360" y="68046"/>
                </a:cubicBezTo>
                <a:cubicBezTo>
                  <a:pt x="372894" y="69253"/>
                  <a:pt x="375066" y="70339"/>
                  <a:pt x="376876" y="71304"/>
                </a:cubicBezTo>
                <a:lnTo>
                  <a:pt x="376876" y="72028"/>
                </a:lnTo>
                <a:lnTo>
                  <a:pt x="359502" y="72028"/>
                </a:lnTo>
                <a:lnTo>
                  <a:pt x="359502" y="119805"/>
                </a:lnTo>
                <a:cubicBezTo>
                  <a:pt x="362639" y="118357"/>
                  <a:pt x="365444" y="117000"/>
                  <a:pt x="367917" y="115733"/>
                </a:cubicBezTo>
                <a:cubicBezTo>
                  <a:pt x="370391" y="114466"/>
                  <a:pt x="372472" y="113350"/>
                  <a:pt x="374161" y="112385"/>
                </a:cubicBezTo>
                <a:cubicBezTo>
                  <a:pt x="376091" y="111299"/>
                  <a:pt x="377780" y="110334"/>
                  <a:pt x="379228" y="109490"/>
                </a:cubicBezTo>
                <a:lnTo>
                  <a:pt x="379409" y="110032"/>
                </a:lnTo>
                <a:cubicBezTo>
                  <a:pt x="376514" y="115100"/>
                  <a:pt x="372894" y="120167"/>
                  <a:pt x="368551" y="125234"/>
                </a:cubicBezTo>
                <a:cubicBezTo>
                  <a:pt x="364810" y="129578"/>
                  <a:pt x="360135" y="134283"/>
                  <a:pt x="354525" y="139350"/>
                </a:cubicBezTo>
                <a:cubicBezTo>
                  <a:pt x="348915" y="144418"/>
                  <a:pt x="342249" y="149183"/>
                  <a:pt x="334527" y="153647"/>
                </a:cubicBezTo>
                <a:lnTo>
                  <a:pt x="323126" y="135188"/>
                </a:lnTo>
                <a:cubicBezTo>
                  <a:pt x="326263" y="133981"/>
                  <a:pt x="329309" y="132805"/>
                  <a:pt x="332265" y="131659"/>
                </a:cubicBezTo>
                <a:cubicBezTo>
                  <a:pt x="335221" y="130513"/>
                  <a:pt x="338086" y="129336"/>
                  <a:pt x="340862" y="128130"/>
                </a:cubicBezTo>
                <a:lnTo>
                  <a:pt x="340862" y="72028"/>
                </a:lnTo>
                <a:lnTo>
                  <a:pt x="324755" y="72028"/>
                </a:lnTo>
                <a:lnTo>
                  <a:pt x="324212" y="70218"/>
                </a:lnTo>
                <a:lnTo>
                  <a:pt x="340862" y="70218"/>
                </a:lnTo>
                <a:lnTo>
                  <a:pt x="340862" y="18821"/>
                </a:lnTo>
                <a:lnTo>
                  <a:pt x="324574" y="18821"/>
                </a:lnTo>
                <a:lnTo>
                  <a:pt x="324031" y="17011"/>
                </a:lnTo>
                <a:lnTo>
                  <a:pt x="363845" y="17011"/>
                </a:lnTo>
                <a:cubicBezTo>
                  <a:pt x="364810" y="17011"/>
                  <a:pt x="365836" y="16348"/>
                  <a:pt x="366922" y="15021"/>
                </a:cubicBezTo>
                <a:cubicBezTo>
                  <a:pt x="367404" y="14538"/>
                  <a:pt x="367947" y="13874"/>
                  <a:pt x="368551" y="13030"/>
                </a:cubicBezTo>
                <a:close/>
                <a:moveTo>
                  <a:pt x="1107148" y="12125"/>
                </a:moveTo>
                <a:cubicBezTo>
                  <a:pt x="1109319" y="12608"/>
                  <a:pt x="1111491" y="13090"/>
                  <a:pt x="1113663" y="13573"/>
                </a:cubicBezTo>
                <a:cubicBezTo>
                  <a:pt x="1115473" y="14055"/>
                  <a:pt x="1117463" y="14538"/>
                  <a:pt x="1119635" y="15021"/>
                </a:cubicBezTo>
                <a:cubicBezTo>
                  <a:pt x="1121807" y="15503"/>
                  <a:pt x="1123797" y="16046"/>
                  <a:pt x="1125607" y="16649"/>
                </a:cubicBezTo>
                <a:cubicBezTo>
                  <a:pt x="1125245" y="18097"/>
                  <a:pt x="1124883" y="19485"/>
                  <a:pt x="1124521" y="20812"/>
                </a:cubicBezTo>
                <a:cubicBezTo>
                  <a:pt x="1123918" y="23587"/>
                  <a:pt x="1123616" y="26362"/>
                  <a:pt x="1123616" y="29137"/>
                </a:cubicBezTo>
                <a:lnTo>
                  <a:pt x="1123616" y="85239"/>
                </a:lnTo>
                <a:cubicBezTo>
                  <a:pt x="1120479" y="85721"/>
                  <a:pt x="1117644" y="86083"/>
                  <a:pt x="1115111" y="86325"/>
                </a:cubicBezTo>
                <a:cubicBezTo>
                  <a:pt x="1112939" y="86566"/>
                  <a:pt x="1110858" y="86717"/>
                  <a:pt x="1108867" y="86777"/>
                </a:cubicBezTo>
                <a:cubicBezTo>
                  <a:pt x="1106876" y="86837"/>
                  <a:pt x="1105760" y="86687"/>
                  <a:pt x="1105519" y="86325"/>
                </a:cubicBezTo>
                <a:lnTo>
                  <a:pt x="1105519" y="75828"/>
                </a:lnTo>
                <a:lnTo>
                  <a:pt x="1089955" y="75828"/>
                </a:lnTo>
                <a:lnTo>
                  <a:pt x="1089955" y="88134"/>
                </a:lnTo>
                <a:cubicBezTo>
                  <a:pt x="1086818" y="88617"/>
                  <a:pt x="1083983" y="88979"/>
                  <a:pt x="1081449" y="89220"/>
                </a:cubicBezTo>
                <a:cubicBezTo>
                  <a:pt x="1079277" y="89462"/>
                  <a:pt x="1077226" y="89582"/>
                  <a:pt x="1075296" y="89582"/>
                </a:cubicBezTo>
                <a:cubicBezTo>
                  <a:pt x="1073366" y="89582"/>
                  <a:pt x="1072280" y="89401"/>
                  <a:pt x="1072039" y="89039"/>
                </a:cubicBezTo>
                <a:lnTo>
                  <a:pt x="1072039" y="12306"/>
                </a:lnTo>
                <a:cubicBezTo>
                  <a:pt x="1074210" y="12547"/>
                  <a:pt x="1076502" y="12909"/>
                  <a:pt x="1078916" y="13392"/>
                </a:cubicBezTo>
                <a:cubicBezTo>
                  <a:pt x="1080967" y="13754"/>
                  <a:pt x="1083259" y="14176"/>
                  <a:pt x="1085793" y="14659"/>
                </a:cubicBezTo>
                <a:cubicBezTo>
                  <a:pt x="1088326" y="15141"/>
                  <a:pt x="1090800" y="15684"/>
                  <a:pt x="1093213" y="16287"/>
                </a:cubicBezTo>
                <a:lnTo>
                  <a:pt x="1102080" y="16287"/>
                </a:lnTo>
                <a:cubicBezTo>
                  <a:pt x="1103408" y="16287"/>
                  <a:pt x="1104614" y="15624"/>
                  <a:pt x="1105700" y="14297"/>
                </a:cubicBezTo>
                <a:cubicBezTo>
                  <a:pt x="1106182" y="13693"/>
                  <a:pt x="1106665" y="12970"/>
                  <a:pt x="1107148" y="12125"/>
                </a:cubicBezTo>
                <a:close/>
                <a:moveTo>
                  <a:pt x="1740189" y="11763"/>
                </a:moveTo>
                <a:cubicBezTo>
                  <a:pt x="1743084" y="12366"/>
                  <a:pt x="1745980" y="12970"/>
                  <a:pt x="1748876" y="13573"/>
                </a:cubicBezTo>
                <a:cubicBezTo>
                  <a:pt x="1751288" y="14176"/>
                  <a:pt x="1753852" y="14809"/>
                  <a:pt x="1756567" y="15473"/>
                </a:cubicBezTo>
                <a:cubicBezTo>
                  <a:pt x="1759282" y="16137"/>
                  <a:pt x="1761664" y="16770"/>
                  <a:pt x="1763715" y="17373"/>
                </a:cubicBezTo>
                <a:cubicBezTo>
                  <a:pt x="1763354" y="18459"/>
                  <a:pt x="1762931" y="19605"/>
                  <a:pt x="1762449" y="20812"/>
                </a:cubicBezTo>
                <a:cubicBezTo>
                  <a:pt x="1762087" y="21777"/>
                  <a:pt x="1761695" y="22893"/>
                  <a:pt x="1761272" y="24160"/>
                </a:cubicBezTo>
                <a:cubicBezTo>
                  <a:pt x="1760850" y="25427"/>
                  <a:pt x="1760518" y="26663"/>
                  <a:pt x="1760277" y="27870"/>
                </a:cubicBezTo>
                <a:cubicBezTo>
                  <a:pt x="1757864" y="45243"/>
                  <a:pt x="1753913" y="61410"/>
                  <a:pt x="1748423" y="76371"/>
                </a:cubicBezTo>
                <a:cubicBezTo>
                  <a:pt x="1742933" y="91332"/>
                  <a:pt x="1735061" y="105206"/>
                  <a:pt x="1724806" y="117995"/>
                </a:cubicBezTo>
                <a:cubicBezTo>
                  <a:pt x="1732166" y="123907"/>
                  <a:pt x="1740309" y="129186"/>
                  <a:pt x="1749237" y="133831"/>
                </a:cubicBezTo>
                <a:cubicBezTo>
                  <a:pt x="1758166" y="138476"/>
                  <a:pt x="1768119" y="142910"/>
                  <a:pt x="1779099" y="147132"/>
                </a:cubicBezTo>
                <a:lnTo>
                  <a:pt x="1778917" y="147494"/>
                </a:lnTo>
                <a:cubicBezTo>
                  <a:pt x="1778194" y="148701"/>
                  <a:pt x="1777349" y="150149"/>
                  <a:pt x="1776384" y="151838"/>
                </a:cubicBezTo>
                <a:cubicBezTo>
                  <a:pt x="1775539" y="153285"/>
                  <a:pt x="1774604" y="155095"/>
                  <a:pt x="1773579" y="157267"/>
                </a:cubicBezTo>
                <a:cubicBezTo>
                  <a:pt x="1772553" y="159439"/>
                  <a:pt x="1771558" y="161912"/>
                  <a:pt x="1770593" y="164687"/>
                </a:cubicBezTo>
                <a:cubicBezTo>
                  <a:pt x="1769627" y="167221"/>
                  <a:pt x="1768361" y="168638"/>
                  <a:pt x="1766792" y="168940"/>
                </a:cubicBezTo>
                <a:cubicBezTo>
                  <a:pt x="1765224" y="169241"/>
                  <a:pt x="1763354" y="168910"/>
                  <a:pt x="1761182" y="167944"/>
                </a:cubicBezTo>
                <a:cubicBezTo>
                  <a:pt x="1750927" y="163480"/>
                  <a:pt x="1741667" y="158353"/>
                  <a:pt x="1733402" y="152562"/>
                </a:cubicBezTo>
                <a:cubicBezTo>
                  <a:pt x="1725138" y="146770"/>
                  <a:pt x="1717627" y="140195"/>
                  <a:pt x="1710871" y="132835"/>
                </a:cubicBezTo>
                <a:cubicBezTo>
                  <a:pt x="1701822" y="141160"/>
                  <a:pt x="1691265" y="148791"/>
                  <a:pt x="1679200" y="155729"/>
                </a:cubicBezTo>
                <a:cubicBezTo>
                  <a:pt x="1667135" y="162666"/>
                  <a:pt x="1653079" y="168910"/>
                  <a:pt x="1637033" y="174460"/>
                </a:cubicBezTo>
                <a:lnTo>
                  <a:pt x="1636490" y="174098"/>
                </a:lnTo>
                <a:cubicBezTo>
                  <a:pt x="1650244" y="165049"/>
                  <a:pt x="1662339" y="156060"/>
                  <a:pt x="1672776" y="147132"/>
                </a:cubicBezTo>
                <a:cubicBezTo>
                  <a:pt x="1683212" y="138204"/>
                  <a:pt x="1692291" y="128854"/>
                  <a:pt x="1700012" y="119081"/>
                </a:cubicBezTo>
                <a:cubicBezTo>
                  <a:pt x="1691205" y="106292"/>
                  <a:pt x="1684207" y="91573"/>
                  <a:pt x="1679019" y="74923"/>
                </a:cubicBezTo>
                <a:cubicBezTo>
                  <a:pt x="1673831" y="58274"/>
                  <a:pt x="1670272" y="39332"/>
                  <a:pt x="1668342" y="18097"/>
                </a:cubicBezTo>
                <a:lnTo>
                  <a:pt x="1652416" y="18097"/>
                </a:lnTo>
                <a:lnTo>
                  <a:pt x="1651873" y="16287"/>
                </a:lnTo>
                <a:lnTo>
                  <a:pt x="1735664" y="16287"/>
                </a:lnTo>
                <a:cubicBezTo>
                  <a:pt x="1736388" y="16287"/>
                  <a:pt x="1737052" y="16076"/>
                  <a:pt x="1737655" y="15654"/>
                </a:cubicBezTo>
                <a:cubicBezTo>
                  <a:pt x="1738258" y="15232"/>
                  <a:pt x="1738741" y="14719"/>
                  <a:pt x="1739103" y="14116"/>
                </a:cubicBezTo>
                <a:cubicBezTo>
                  <a:pt x="1739585" y="13512"/>
                  <a:pt x="1739947" y="12728"/>
                  <a:pt x="1740189" y="11763"/>
                </a:cubicBezTo>
                <a:close/>
                <a:moveTo>
                  <a:pt x="1438894" y="10858"/>
                </a:moveTo>
                <a:cubicBezTo>
                  <a:pt x="1441066" y="11341"/>
                  <a:pt x="1443237" y="11823"/>
                  <a:pt x="1445409" y="12306"/>
                </a:cubicBezTo>
                <a:cubicBezTo>
                  <a:pt x="1447339" y="12789"/>
                  <a:pt x="1449390" y="13271"/>
                  <a:pt x="1451562" y="13754"/>
                </a:cubicBezTo>
                <a:cubicBezTo>
                  <a:pt x="1453734" y="14236"/>
                  <a:pt x="1455725" y="14779"/>
                  <a:pt x="1457534" y="15383"/>
                </a:cubicBezTo>
                <a:cubicBezTo>
                  <a:pt x="1457172" y="16830"/>
                  <a:pt x="1456810" y="18218"/>
                  <a:pt x="1456448" y="19545"/>
                </a:cubicBezTo>
                <a:cubicBezTo>
                  <a:pt x="1455845" y="22199"/>
                  <a:pt x="1455544" y="24914"/>
                  <a:pt x="1455544" y="27689"/>
                </a:cubicBezTo>
                <a:lnTo>
                  <a:pt x="1455544" y="71123"/>
                </a:lnTo>
                <a:cubicBezTo>
                  <a:pt x="1452407" y="71605"/>
                  <a:pt x="1449571" y="71967"/>
                  <a:pt x="1447038" y="72209"/>
                </a:cubicBezTo>
                <a:cubicBezTo>
                  <a:pt x="1444866" y="72450"/>
                  <a:pt x="1442785" y="72601"/>
                  <a:pt x="1440794" y="72661"/>
                </a:cubicBezTo>
                <a:cubicBezTo>
                  <a:pt x="1438803" y="72721"/>
                  <a:pt x="1437687" y="72571"/>
                  <a:pt x="1437446" y="72209"/>
                </a:cubicBezTo>
                <a:lnTo>
                  <a:pt x="1437446" y="65875"/>
                </a:lnTo>
                <a:lnTo>
                  <a:pt x="1425864" y="65875"/>
                </a:lnTo>
                <a:lnTo>
                  <a:pt x="1425864" y="102070"/>
                </a:lnTo>
                <a:lnTo>
                  <a:pt x="1446676" y="102070"/>
                </a:lnTo>
                <a:cubicBezTo>
                  <a:pt x="1447641" y="102070"/>
                  <a:pt x="1448667" y="101406"/>
                  <a:pt x="1449752" y="100079"/>
                </a:cubicBezTo>
                <a:cubicBezTo>
                  <a:pt x="1450235" y="99596"/>
                  <a:pt x="1450778" y="98933"/>
                  <a:pt x="1451381" y="98088"/>
                </a:cubicBezTo>
                <a:cubicBezTo>
                  <a:pt x="1452950" y="98691"/>
                  <a:pt x="1454397" y="99295"/>
                  <a:pt x="1455725" y="99898"/>
                </a:cubicBezTo>
                <a:cubicBezTo>
                  <a:pt x="1456931" y="100501"/>
                  <a:pt x="1458107" y="101074"/>
                  <a:pt x="1459254" y="101617"/>
                </a:cubicBezTo>
                <a:cubicBezTo>
                  <a:pt x="1460400" y="102160"/>
                  <a:pt x="1461395" y="102612"/>
                  <a:pt x="1462240" y="102974"/>
                </a:cubicBezTo>
                <a:lnTo>
                  <a:pt x="1462240" y="103879"/>
                </a:lnTo>
                <a:lnTo>
                  <a:pt x="1425864" y="103879"/>
                </a:lnTo>
                <a:lnTo>
                  <a:pt x="1425864" y="147856"/>
                </a:lnTo>
                <a:cubicBezTo>
                  <a:pt x="1431655" y="148459"/>
                  <a:pt x="1438080" y="148852"/>
                  <a:pt x="1445138" y="149033"/>
                </a:cubicBezTo>
                <a:cubicBezTo>
                  <a:pt x="1452196" y="149214"/>
                  <a:pt x="1459103" y="149063"/>
                  <a:pt x="1465859" y="148580"/>
                </a:cubicBezTo>
                <a:lnTo>
                  <a:pt x="1465859" y="148942"/>
                </a:lnTo>
                <a:cubicBezTo>
                  <a:pt x="1465618" y="149907"/>
                  <a:pt x="1465316" y="151053"/>
                  <a:pt x="1464954" y="152381"/>
                </a:cubicBezTo>
                <a:cubicBezTo>
                  <a:pt x="1464713" y="153587"/>
                  <a:pt x="1464472" y="155005"/>
                  <a:pt x="1464230" y="156634"/>
                </a:cubicBezTo>
                <a:cubicBezTo>
                  <a:pt x="1463989" y="158262"/>
                  <a:pt x="1463748" y="160163"/>
                  <a:pt x="1463506" y="162334"/>
                </a:cubicBezTo>
                <a:cubicBezTo>
                  <a:pt x="1463265" y="164385"/>
                  <a:pt x="1462752" y="165773"/>
                  <a:pt x="1461968" y="166497"/>
                </a:cubicBezTo>
                <a:cubicBezTo>
                  <a:pt x="1461184" y="167221"/>
                  <a:pt x="1459585" y="167703"/>
                  <a:pt x="1457172" y="167944"/>
                </a:cubicBezTo>
                <a:cubicBezTo>
                  <a:pt x="1451502" y="168186"/>
                  <a:pt x="1445982" y="168125"/>
                  <a:pt x="1440613" y="167763"/>
                </a:cubicBezTo>
                <a:cubicBezTo>
                  <a:pt x="1435244" y="167402"/>
                  <a:pt x="1430207" y="166738"/>
                  <a:pt x="1425502" y="165773"/>
                </a:cubicBezTo>
                <a:cubicBezTo>
                  <a:pt x="1420796" y="164808"/>
                  <a:pt x="1416513" y="163450"/>
                  <a:pt x="1412652" y="161701"/>
                </a:cubicBezTo>
                <a:cubicBezTo>
                  <a:pt x="1408792" y="159951"/>
                  <a:pt x="1405594" y="157810"/>
                  <a:pt x="1403061" y="155276"/>
                </a:cubicBezTo>
                <a:cubicBezTo>
                  <a:pt x="1401130" y="153346"/>
                  <a:pt x="1399441" y="151084"/>
                  <a:pt x="1397994" y="148490"/>
                </a:cubicBezTo>
                <a:cubicBezTo>
                  <a:pt x="1396546" y="145896"/>
                  <a:pt x="1395339" y="143181"/>
                  <a:pt x="1394374" y="140346"/>
                </a:cubicBezTo>
                <a:cubicBezTo>
                  <a:pt x="1393409" y="137510"/>
                  <a:pt x="1392594" y="134615"/>
                  <a:pt x="1391931" y="131659"/>
                </a:cubicBezTo>
                <a:cubicBezTo>
                  <a:pt x="1391267" y="128703"/>
                  <a:pt x="1390755" y="125898"/>
                  <a:pt x="1390393" y="123244"/>
                </a:cubicBezTo>
                <a:cubicBezTo>
                  <a:pt x="1387618" y="136033"/>
                  <a:pt x="1383636" y="146348"/>
                  <a:pt x="1378448" y="154190"/>
                </a:cubicBezTo>
                <a:cubicBezTo>
                  <a:pt x="1373260" y="162033"/>
                  <a:pt x="1367409" y="168246"/>
                  <a:pt x="1360894" y="172831"/>
                </a:cubicBezTo>
                <a:lnTo>
                  <a:pt x="1360351" y="172650"/>
                </a:lnTo>
                <a:cubicBezTo>
                  <a:pt x="1363367" y="167462"/>
                  <a:pt x="1365810" y="161399"/>
                  <a:pt x="1367680" y="154462"/>
                </a:cubicBezTo>
                <a:cubicBezTo>
                  <a:pt x="1369550" y="147524"/>
                  <a:pt x="1371028" y="140195"/>
                  <a:pt x="1372114" y="132473"/>
                </a:cubicBezTo>
                <a:cubicBezTo>
                  <a:pt x="1373200" y="124752"/>
                  <a:pt x="1373984" y="116970"/>
                  <a:pt x="1374467" y="109128"/>
                </a:cubicBezTo>
                <a:cubicBezTo>
                  <a:pt x="1374949" y="101285"/>
                  <a:pt x="1375251" y="93805"/>
                  <a:pt x="1375372" y="86687"/>
                </a:cubicBezTo>
                <a:cubicBezTo>
                  <a:pt x="1377905" y="86928"/>
                  <a:pt x="1380439" y="87169"/>
                  <a:pt x="1382973" y="87411"/>
                </a:cubicBezTo>
                <a:cubicBezTo>
                  <a:pt x="1385145" y="87652"/>
                  <a:pt x="1387557" y="87923"/>
                  <a:pt x="1390212" y="88225"/>
                </a:cubicBezTo>
                <a:cubicBezTo>
                  <a:pt x="1392866" y="88527"/>
                  <a:pt x="1395400" y="88979"/>
                  <a:pt x="1397813" y="89582"/>
                </a:cubicBezTo>
                <a:lnTo>
                  <a:pt x="1397813" y="90668"/>
                </a:lnTo>
                <a:lnTo>
                  <a:pt x="1394012" y="91754"/>
                </a:lnTo>
                <a:cubicBezTo>
                  <a:pt x="1393771" y="95856"/>
                  <a:pt x="1393530" y="99717"/>
                  <a:pt x="1393288" y="103336"/>
                </a:cubicBezTo>
                <a:cubicBezTo>
                  <a:pt x="1393047" y="106956"/>
                  <a:pt x="1392625" y="110455"/>
                  <a:pt x="1392022" y="113833"/>
                </a:cubicBezTo>
                <a:cubicBezTo>
                  <a:pt x="1393107" y="119745"/>
                  <a:pt x="1394766" y="125295"/>
                  <a:pt x="1396998" y="130483"/>
                </a:cubicBezTo>
                <a:cubicBezTo>
                  <a:pt x="1399230" y="135671"/>
                  <a:pt x="1402578" y="139833"/>
                  <a:pt x="1407042" y="142970"/>
                </a:cubicBezTo>
                <a:cubicBezTo>
                  <a:pt x="1407284" y="143211"/>
                  <a:pt x="1407525" y="143362"/>
                  <a:pt x="1407766" y="143422"/>
                </a:cubicBezTo>
                <a:cubicBezTo>
                  <a:pt x="1408008" y="143483"/>
                  <a:pt x="1408249" y="143633"/>
                  <a:pt x="1408490" y="143875"/>
                </a:cubicBezTo>
                <a:lnTo>
                  <a:pt x="1408490" y="65875"/>
                </a:lnTo>
                <a:lnTo>
                  <a:pt x="1395279" y="65875"/>
                </a:lnTo>
                <a:lnTo>
                  <a:pt x="1395279" y="74742"/>
                </a:lnTo>
                <a:cubicBezTo>
                  <a:pt x="1392142" y="75225"/>
                  <a:pt x="1389307" y="75587"/>
                  <a:pt x="1386773" y="75828"/>
                </a:cubicBezTo>
                <a:cubicBezTo>
                  <a:pt x="1384601" y="76069"/>
                  <a:pt x="1382520" y="76220"/>
                  <a:pt x="1380529" y="76281"/>
                </a:cubicBezTo>
                <a:cubicBezTo>
                  <a:pt x="1378539" y="76341"/>
                  <a:pt x="1377423" y="76190"/>
                  <a:pt x="1377181" y="75828"/>
                </a:cubicBezTo>
                <a:lnTo>
                  <a:pt x="1377181" y="11039"/>
                </a:lnTo>
                <a:cubicBezTo>
                  <a:pt x="1379353" y="11280"/>
                  <a:pt x="1381585" y="11642"/>
                  <a:pt x="1383877" y="12125"/>
                </a:cubicBezTo>
                <a:cubicBezTo>
                  <a:pt x="1385929" y="12487"/>
                  <a:pt x="1388161" y="12909"/>
                  <a:pt x="1390574" y="13392"/>
                </a:cubicBezTo>
                <a:cubicBezTo>
                  <a:pt x="1392987" y="13874"/>
                  <a:pt x="1395400" y="14417"/>
                  <a:pt x="1397813" y="15021"/>
                </a:cubicBezTo>
                <a:lnTo>
                  <a:pt x="1434008" y="15021"/>
                </a:lnTo>
                <a:cubicBezTo>
                  <a:pt x="1435335" y="15021"/>
                  <a:pt x="1436541" y="14357"/>
                  <a:pt x="1437627" y="13030"/>
                </a:cubicBezTo>
                <a:cubicBezTo>
                  <a:pt x="1438110" y="12427"/>
                  <a:pt x="1438532" y="11703"/>
                  <a:pt x="1438894" y="10858"/>
                </a:cubicBezTo>
                <a:close/>
                <a:moveTo>
                  <a:pt x="702221" y="10677"/>
                </a:moveTo>
                <a:cubicBezTo>
                  <a:pt x="704031" y="10918"/>
                  <a:pt x="705961" y="11220"/>
                  <a:pt x="708012" y="11582"/>
                </a:cubicBezTo>
                <a:cubicBezTo>
                  <a:pt x="709701" y="11823"/>
                  <a:pt x="711571" y="12185"/>
                  <a:pt x="713622" y="12668"/>
                </a:cubicBezTo>
                <a:cubicBezTo>
                  <a:pt x="715673" y="13151"/>
                  <a:pt x="717604" y="13693"/>
                  <a:pt x="719414" y="14297"/>
                </a:cubicBezTo>
                <a:cubicBezTo>
                  <a:pt x="719052" y="15744"/>
                  <a:pt x="718750" y="17132"/>
                  <a:pt x="718509" y="18459"/>
                </a:cubicBezTo>
                <a:cubicBezTo>
                  <a:pt x="718267" y="19666"/>
                  <a:pt x="718087" y="20993"/>
                  <a:pt x="717966" y="22441"/>
                </a:cubicBezTo>
                <a:cubicBezTo>
                  <a:pt x="717845" y="23888"/>
                  <a:pt x="717785" y="25276"/>
                  <a:pt x="717785" y="26603"/>
                </a:cubicBezTo>
                <a:lnTo>
                  <a:pt x="717785" y="63341"/>
                </a:lnTo>
                <a:cubicBezTo>
                  <a:pt x="714769" y="63824"/>
                  <a:pt x="712054" y="64185"/>
                  <a:pt x="709641" y="64427"/>
                </a:cubicBezTo>
                <a:cubicBezTo>
                  <a:pt x="707590" y="64668"/>
                  <a:pt x="705599" y="64789"/>
                  <a:pt x="703669" y="64789"/>
                </a:cubicBezTo>
                <a:cubicBezTo>
                  <a:pt x="701738" y="64789"/>
                  <a:pt x="700653" y="64608"/>
                  <a:pt x="700411" y="64246"/>
                </a:cubicBezTo>
                <a:lnTo>
                  <a:pt x="700411" y="57188"/>
                </a:lnTo>
                <a:lnTo>
                  <a:pt x="691544" y="57188"/>
                </a:lnTo>
                <a:lnTo>
                  <a:pt x="688286" y="95916"/>
                </a:lnTo>
                <a:lnTo>
                  <a:pt x="696249" y="95916"/>
                </a:lnTo>
                <a:cubicBezTo>
                  <a:pt x="697093" y="95916"/>
                  <a:pt x="697817" y="95735"/>
                  <a:pt x="698421" y="95373"/>
                </a:cubicBezTo>
                <a:cubicBezTo>
                  <a:pt x="699024" y="95012"/>
                  <a:pt x="699506" y="94589"/>
                  <a:pt x="699868" y="94107"/>
                </a:cubicBezTo>
                <a:cubicBezTo>
                  <a:pt x="700351" y="93624"/>
                  <a:pt x="700713" y="92960"/>
                  <a:pt x="700954" y="92116"/>
                </a:cubicBezTo>
                <a:cubicBezTo>
                  <a:pt x="703126" y="92478"/>
                  <a:pt x="705298" y="92900"/>
                  <a:pt x="707469" y="93383"/>
                </a:cubicBezTo>
                <a:cubicBezTo>
                  <a:pt x="709279" y="93745"/>
                  <a:pt x="711209" y="94167"/>
                  <a:pt x="713260" y="94650"/>
                </a:cubicBezTo>
                <a:cubicBezTo>
                  <a:pt x="715311" y="95132"/>
                  <a:pt x="717182" y="95615"/>
                  <a:pt x="718871" y="96097"/>
                </a:cubicBezTo>
                <a:cubicBezTo>
                  <a:pt x="718509" y="97183"/>
                  <a:pt x="718237" y="98179"/>
                  <a:pt x="718056" y="99083"/>
                </a:cubicBezTo>
                <a:cubicBezTo>
                  <a:pt x="717875" y="99988"/>
                  <a:pt x="717664" y="100803"/>
                  <a:pt x="717423" y="101527"/>
                </a:cubicBezTo>
                <a:cubicBezTo>
                  <a:pt x="717182" y="102371"/>
                  <a:pt x="717001" y="103155"/>
                  <a:pt x="716880" y="103879"/>
                </a:cubicBezTo>
                <a:cubicBezTo>
                  <a:pt x="716639" y="111118"/>
                  <a:pt x="716367" y="117513"/>
                  <a:pt x="716066" y="123063"/>
                </a:cubicBezTo>
                <a:cubicBezTo>
                  <a:pt x="715764" y="128613"/>
                  <a:pt x="715432" y="133499"/>
                  <a:pt x="715070" y="137722"/>
                </a:cubicBezTo>
                <a:cubicBezTo>
                  <a:pt x="714708" y="141944"/>
                  <a:pt x="714226" y="145624"/>
                  <a:pt x="713622" y="148761"/>
                </a:cubicBezTo>
                <a:cubicBezTo>
                  <a:pt x="713019" y="151898"/>
                  <a:pt x="712295" y="154673"/>
                  <a:pt x="711451" y="157086"/>
                </a:cubicBezTo>
                <a:cubicBezTo>
                  <a:pt x="710124" y="160585"/>
                  <a:pt x="708012" y="163782"/>
                  <a:pt x="705117" y="166678"/>
                </a:cubicBezTo>
                <a:cubicBezTo>
                  <a:pt x="702221" y="169573"/>
                  <a:pt x="698963" y="171504"/>
                  <a:pt x="695344" y="172469"/>
                </a:cubicBezTo>
                <a:cubicBezTo>
                  <a:pt x="692569" y="173313"/>
                  <a:pt x="690156" y="172982"/>
                  <a:pt x="688105" y="171473"/>
                </a:cubicBezTo>
                <a:cubicBezTo>
                  <a:pt x="686054" y="169965"/>
                  <a:pt x="685149" y="167703"/>
                  <a:pt x="685390" y="164687"/>
                </a:cubicBezTo>
                <a:cubicBezTo>
                  <a:pt x="685511" y="161671"/>
                  <a:pt x="683882" y="159378"/>
                  <a:pt x="680504" y="157810"/>
                </a:cubicBezTo>
                <a:cubicBezTo>
                  <a:pt x="679539" y="157448"/>
                  <a:pt x="678423" y="157056"/>
                  <a:pt x="677156" y="156634"/>
                </a:cubicBezTo>
                <a:cubicBezTo>
                  <a:pt x="675889" y="156211"/>
                  <a:pt x="674653" y="155819"/>
                  <a:pt x="673446" y="155457"/>
                </a:cubicBezTo>
                <a:cubicBezTo>
                  <a:pt x="672119" y="154975"/>
                  <a:pt x="670671" y="154492"/>
                  <a:pt x="669103" y="154009"/>
                </a:cubicBezTo>
                <a:lnTo>
                  <a:pt x="668922" y="152743"/>
                </a:lnTo>
                <a:cubicBezTo>
                  <a:pt x="671455" y="152863"/>
                  <a:pt x="673808" y="152984"/>
                  <a:pt x="675980" y="153104"/>
                </a:cubicBezTo>
                <a:cubicBezTo>
                  <a:pt x="677910" y="153225"/>
                  <a:pt x="679750" y="153285"/>
                  <a:pt x="681499" y="153285"/>
                </a:cubicBezTo>
                <a:cubicBezTo>
                  <a:pt x="683249" y="153285"/>
                  <a:pt x="684486" y="153285"/>
                  <a:pt x="685209" y="153285"/>
                </a:cubicBezTo>
                <a:cubicBezTo>
                  <a:pt x="687984" y="153285"/>
                  <a:pt x="690216" y="152743"/>
                  <a:pt x="691905" y="151657"/>
                </a:cubicBezTo>
                <a:cubicBezTo>
                  <a:pt x="693595" y="150571"/>
                  <a:pt x="694741" y="148701"/>
                  <a:pt x="695344" y="146046"/>
                </a:cubicBezTo>
                <a:cubicBezTo>
                  <a:pt x="696189" y="142306"/>
                  <a:pt x="696973" y="136425"/>
                  <a:pt x="697697" y="128401"/>
                </a:cubicBezTo>
                <a:cubicBezTo>
                  <a:pt x="698421" y="120378"/>
                  <a:pt x="698843" y="110153"/>
                  <a:pt x="698963" y="97726"/>
                </a:cubicBezTo>
                <a:lnTo>
                  <a:pt x="692629" y="97726"/>
                </a:lnTo>
                <a:cubicBezTo>
                  <a:pt x="691302" y="97726"/>
                  <a:pt x="690156" y="97998"/>
                  <a:pt x="689191" y="98541"/>
                </a:cubicBezTo>
                <a:cubicBezTo>
                  <a:pt x="688226" y="99083"/>
                  <a:pt x="687441" y="99657"/>
                  <a:pt x="686838" y="100260"/>
                </a:cubicBezTo>
                <a:cubicBezTo>
                  <a:pt x="686114" y="100984"/>
                  <a:pt x="685511" y="101768"/>
                  <a:pt x="685028" y="102612"/>
                </a:cubicBezTo>
                <a:cubicBezTo>
                  <a:pt x="683701" y="102371"/>
                  <a:pt x="682133" y="101949"/>
                  <a:pt x="680323" y="101346"/>
                </a:cubicBezTo>
                <a:cubicBezTo>
                  <a:pt x="678755" y="100742"/>
                  <a:pt x="676824" y="99988"/>
                  <a:pt x="674532" y="99083"/>
                </a:cubicBezTo>
                <a:cubicBezTo>
                  <a:pt x="672239" y="98179"/>
                  <a:pt x="669706" y="96882"/>
                  <a:pt x="666931" y="95192"/>
                </a:cubicBezTo>
                <a:cubicBezTo>
                  <a:pt x="667413" y="94710"/>
                  <a:pt x="667896" y="94167"/>
                  <a:pt x="668379" y="93564"/>
                </a:cubicBezTo>
                <a:cubicBezTo>
                  <a:pt x="668741" y="92960"/>
                  <a:pt x="669133" y="92327"/>
                  <a:pt x="669555" y="91663"/>
                </a:cubicBezTo>
                <a:cubicBezTo>
                  <a:pt x="669977" y="91000"/>
                  <a:pt x="670309" y="90306"/>
                  <a:pt x="670550" y="89582"/>
                </a:cubicBezTo>
                <a:lnTo>
                  <a:pt x="673627" y="51578"/>
                </a:lnTo>
                <a:cubicBezTo>
                  <a:pt x="675678" y="51819"/>
                  <a:pt x="677789" y="52120"/>
                  <a:pt x="679961" y="52482"/>
                </a:cubicBezTo>
                <a:cubicBezTo>
                  <a:pt x="681771" y="52724"/>
                  <a:pt x="683792" y="53116"/>
                  <a:pt x="686024" y="53659"/>
                </a:cubicBezTo>
                <a:cubicBezTo>
                  <a:pt x="688256" y="54202"/>
                  <a:pt x="690518" y="54775"/>
                  <a:pt x="692810" y="55378"/>
                </a:cubicBezTo>
                <a:lnTo>
                  <a:pt x="700411" y="55378"/>
                </a:lnTo>
                <a:lnTo>
                  <a:pt x="700411" y="16649"/>
                </a:lnTo>
                <a:lnTo>
                  <a:pt x="667655" y="16649"/>
                </a:lnTo>
                <a:lnTo>
                  <a:pt x="667112" y="14840"/>
                </a:lnTo>
                <a:lnTo>
                  <a:pt x="696973" y="14840"/>
                </a:lnTo>
                <a:cubicBezTo>
                  <a:pt x="698421" y="14840"/>
                  <a:pt x="699687" y="14176"/>
                  <a:pt x="700773" y="12849"/>
                </a:cubicBezTo>
                <a:cubicBezTo>
                  <a:pt x="701256" y="12246"/>
                  <a:pt x="701738" y="11522"/>
                  <a:pt x="702221" y="10677"/>
                </a:cubicBezTo>
                <a:close/>
                <a:moveTo>
                  <a:pt x="774792" y="10496"/>
                </a:moveTo>
                <a:cubicBezTo>
                  <a:pt x="776843" y="10979"/>
                  <a:pt x="778954" y="11461"/>
                  <a:pt x="781126" y="11944"/>
                </a:cubicBezTo>
                <a:cubicBezTo>
                  <a:pt x="782936" y="12427"/>
                  <a:pt x="784926" y="12909"/>
                  <a:pt x="787098" y="13392"/>
                </a:cubicBezTo>
                <a:cubicBezTo>
                  <a:pt x="789270" y="13874"/>
                  <a:pt x="791261" y="14417"/>
                  <a:pt x="793070" y="15021"/>
                </a:cubicBezTo>
                <a:cubicBezTo>
                  <a:pt x="792708" y="16468"/>
                  <a:pt x="792346" y="17856"/>
                  <a:pt x="791984" y="19183"/>
                </a:cubicBezTo>
                <a:cubicBezTo>
                  <a:pt x="791381" y="21837"/>
                  <a:pt x="791080" y="24552"/>
                  <a:pt x="791080" y="27327"/>
                </a:cubicBezTo>
                <a:lnTo>
                  <a:pt x="791080" y="62074"/>
                </a:lnTo>
                <a:cubicBezTo>
                  <a:pt x="788063" y="62557"/>
                  <a:pt x="785288" y="62919"/>
                  <a:pt x="782755" y="63160"/>
                </a:cubicBezTo>
                <a:cubicBezTo>
                  <a:pt x="780583" y="63401"/>
                  <a:pt x="778532" y="63552"/>
                  <a:pt x="776602" y="63612"/>
                </a:cubicBezTo>
                <a:cubicBezTo>
                  <a:pt x="774671" y="63673"/>
                  <a:pt x="773585" y="63522"/>
                  <a:pt x="773344" y="63160"/>
                </a:cubicBezTo>
                <a:lnTo>
                  <a:pt x="773344" y="55197"/>
                </a:lnTo>
                <a:lnTo>
                  <a:pt x="768458" y="55197"/>
                </a:lnTo>
                <a:lnTo>
                  <a:pt x="768458" y="78362"/>
                </a:lnTo>
                <a:lnTo>
                  <a:pt x="775878" y="78362"/>
                </a:lnTo>
                <a:cubicBezTo>
                  <a:pt x="776602" y="78362"/>
                  <a:pt x="777235" y="78181"/>
                  <a:pt x="777778" y="77819"/>
                </a:cubicBezTo>
                <a:cubicBezTo>
                  <a:pt x="778321" y="77457"/>
                  <a:pt x="778834" y="77035"/>
                  <a:pt x="779316" y="76552"/>
                </a:cubicBezTo>
                <a:cubicBezTo>
                  <a:pt x="779799" y="76069"/>
                  <a:pt x="780221" y="75406"/>
                  <a:pt x="780583" y="74561"/>
                </a:cubicBezTo>
                <a:lnTo>
                  <a:pt x="786917" y="75828"/>
                </a:lnTo>
                <a:cubicBezTo>
                  <a:pt x="788727" y="76190"/>
                  <a:pt x="790688" y="76612"/>
                  <a:pt x="792799" y="77095"/>
                </a:cubicBezTo>
                <a:cubicBezTo>
                  <a:pt x="794910" y="77578"/>
                  <a:pt x="796811" y="78121"/>
                  <a:pt x="798500" y="78724"/>
                </a:cubicBezTo>
                <a:cubicBezTo>
                  <a:pt x="798138" y="80051"/>
                  <a:pt x="797776" y="81378"/>
                  <a:pt x="797414" y="82705"/>
                </a:cubicBezTo>
                <a:cubicBezTo>
                  <a:pt x="796811" y="85360"/>
                  <a:pt x="796509" y="87953"/>
                  <a:pt x="796509" y="90487"/>
                </a:cubicBezTo>
                <a:lnTo>
                  <a:pt x="796509" y="121977"/>
                </a:lnTo>
                <a:cubicBezTo>
                  <a:pt x="793372" y="122459"/>
                  <a:pt x="790537" y="122821"/>
                  <a:pt x="788003" y="123063"/>
                </a:cubicBezTo>
                <a:cubicBezTo>
                  <a:pt x="785831" y="123304"/>
                  <a:pt x="783811" y="123455"/>
                  <a:pt x="781940" y="123515"/>
                </a:cubicBezTo>
                <a:cubicBezTo>
                  <a:pt x="780070" y="123575"/>
                  <a:pt x="779015" y="123425"/>
                  <a:pt x="778773" y="123063"/>
                </a:cubicBezTo>
                <a:lnTo>
                  <a:pt x="778773" y="117814"/>
                </a:lnTo>
                <a:lnTo>
                  <a:pt x="768458" y="117814"/>
                </a:lnTo>
                <a:lnTo>
                  <a:pt x="768458" y="145142"/>
                </a:lnTo>
                <a:cubicBezTo>
                  <a:pt x="771112" y="145021"/>
                  <a:pt x="773555" y="144900"/>
                  <a:pt x="775787" y="144780"/>
                </a:cubicBezTo>
                <a:cubicBezTo>
                  <a:pt x="778019" y="144659"/>
                  <a:pt x="780100" y="144538"/>
                  <a:pt x="782031" y="144418"/>
                </a:cubicBezTo>
                <a:cubicBezTo>
                  <a:pt x="781066" y="142005"/>
                  <a:pt x="780251" y="139712"/>
                  <a:pt x="779588" y="137541"/>
                </a:cubicBezTo>
                <a:cubicBezTo>
                  <a:pt x="778924" y="135369"/>
                  <a:pt x="778291" y="133499"/>
                  <a:pt x="777687" y="131930"/>
                </a:cubicBezTo>
                <a:cubicBezTo>
                  <a:pt x="777084" y="130121"/>
                  <a:pt x="776481" y="128432"/>
                  <a:pt x="775878" y="126863"/>
                </a:cubicBezTo>
                <a:lnTo>
                  <a:pt x="776602" y="126501"/>
                </a:lnTo>
                <a:cubicBezTo>
                  <a:pt x="780824" y="129397"/>
                  <a:pt x="784926" y="132413"/>
                  <a:pt x="788908" y="135550"/>
                </a:cubicBezTo>
                <a:cubicBezTo>
                  <a:pt x="792286" y="138325"/>
                  <a:pt x="795725" y="141371"/>
                  <a:pt x="799223" y="144689"/>
                </a:cubicBezTo>
                <a:cubicBezTo>
                  <a:pt x="802722" y="148007"/>
                  <a:pt x="805618" y="151295"/>
                  <a:pt x="807910" y="154552"/>
                </a:cubicBezTo>
                <a:cubicBezTo>
                  <a:pt x="806221" y="156845"/>
                  <a:pt x="804472" y="159016"/>
                  <a:pt x="802662" y="161067"/>
                </a:cubicBezTo>
                <a:cubicBezTo>
                  <a:pt x="801094" y="162756"/>
                  <a:pt x="799284" y="164536"/>
                  <a:pt x="797233" y="166406"/>
                </a:cubicBezTo>
                <a:cubicBezTo>
                  <a:pt x="795182" y="168276"/>
                  <a:pt x="793131" y="169754"/>
                  <a:pt x="791080" y="170840"/>
                </a:cubicBezTo>
                <a:lnTo>
                  <a:pt x="783841" y="149666"/>
                </a:lnTo>
                <a:cubicBezTo>
                  <a:pt x="778170" y="152441"/>
                  <a:pt x="770298" y="155759"/>
                  <a:pt x="760223" y="159620"/>
                </a:cubicBezTo>
                <a:cubicBezTo>
                  <a:pt x="750149" y="163480"/>
                  <a:pt x="738175" y="166859"/>
                  <a:pt x="724300" y="169754"/>
                </a:cubicBezTo>
                <a:lnTo>
                  <a:pt x="719414" y="147494"/>
                </a:lnTo>
                <a:cubicBezTo>
                  <a:pt x="724481" y="147253"/>
                  <a:pt x="729699" y="147012"/>
                  <a:pt x="735068" y="146770"/>
                </a:cubicBezTo>
                <a:cubicBezTo>
                  <a:pt x="740437" y="146529"/>
                  <a:pt x="745776" y="146288"/>
                  <a:pt x="751084" y="146046"/>
                </a:cubicBezTo>
                <a:lnTo>
                  <a:pt x="751084" y="117814"/>
                </a:lnTo>
                <a:lnTo>
                  <a:pt x="740769" y="117814"/>
                </a:lnTo>
                <a:lnTo>
                  <a:pt x="740769" y="126320"/>
                </a:lnTo>
                <a:cubicBezTo>
                  <a:pt x="737632" y="126682"/>
                  <a:pt x="734857" y="126984"/>
                  <a:pt x="732444" y="127225"/>
                </a:cubicBezTo>
                <a:cubicBezTo>
                  <a:pt x="730272" y="127466"/>
                  <a:pt x="728251" y="127617"/>
                  <a:pt x="726381" y="127678"/>
                </a:cubicBezTo>
                <a:cubicBezTo>
                  <a:pt x="724511" y="127738"/>
                  <a:pt x="723455" y="127587"/>
                  <a:pt x="723214" y="127225"/>
                </a:cubicBezTo>
                <a:lnTo>
                  <a:pt x="723214" y="74742"/>
                </a:lnTo>
                <a:cubicBezTo>
                  <a:pt x="725386" y="74984"/>
                  <a:pt x="727557" y="75285"/>
                  <a:pt x="729729" y="75647"/>
                </a:cubicBezTo>
                <a:cubicBezTo>
                  <a:pt x="731660" y="75889"/>
                  <a:pt x="733771" y="76250"/>
                  <a:pt x="736063" y="76733"/>
                </a:cubicBezTo>
                <a:cubicBezTo>
                  <a:pt x="738356" y="77216"/>
                  <a:pt x="740708" y="77759"/>
                  <a:pt x="743121" y="78362"/>
                </a:cubicBezTo>
                <a:lnTo>
                  <a:pt x="751084" y="78362"/>
                </a:lnTo>
                <a:lnTo>
                  <a:pt x="751084" y="55197"/>
                </a:lnTo>
                <a:lnTo>
                  <a:pt x="746017" y="55197"/>
                </a:lnTo>
                <a:lnTo>
                  <a:pt x="746017" y="64065"/>
                </a:lnTo>
                <a:cubicBezTo>
                  <a:pt x="743001" y="64547"/>
                  <a:pt x="740286" y="64909"/>
                  <a:pt x="737873" y="65151"/>
                </a:cubicBezTo>
                <a:cubicBezTo>
                  <a:pt x="735822" y="65392"/>
                  <a:pt x="733831" y="65543"/>
                  <a:pt x="731901" y="65603"/>
                </a:cubicBezTo>
                <a:cubicBezTo>
                  <a:pt x="729970" y="65663"/>
                  <a:pt x="728885" y="65513"/>
                  <a:pt x="728643" y="65151"/>
                </a:cubicBezTo>
                <a:lnTo>
                  <a:pt x="728643" y="10677"/>
                </a:lnTo>
                <a:cubicBezTo>
                  <a:pt x="730694" y="10918"/>
                  <a:pt x="732806" y="11280"/>
                  <a:pt x="734977" y="11763"/>
                </a:cubicBezTo>
                <a:cubicBezTo>
                  <a:pt x="736908" y="12125"/>
                  <a:pt x="739049" y="12547"/>
                  <a:pt x="741402" y="13030"/>
                </a:cubicBezTo>
                <a:cubicBezTo>
                  <a:pt x="743755" y="13512"/>
                  <a:pt x="746138" y="14055"/>
                  <a:pt x="748551" y="14659"/>
                </a:cubicBezTo>
                <a:lnTo>
                  <a:pt x="769906" y="14659"/>
                </a:lnTo>
                <a:cubicBezTo>
                  <a:pt x="771233" y="14659"/>
                  <a:pt x="772439" y="13995"/>
                  <a:pt x="773525" y="12668"/>
                </a:cubicBezTo>
                <a:cubicBezTo>
                  <a:pt x="774008" y="12065"/>
                  <a:pt x="774430" y="11341"/>
                  <a:pt x="774792" y="10496"/>
                </a:cubicBezTo>
                <a:close/>
                <a:moveTo>
                  <a:pt x="176041" y="10315"/>
                </a:moveTo>
                <a:cubicBezTo>
                  <a:pt x="178937" y="10557"/>
                  <a:pt x="181892" y="10918"/>
                  <a:pt x="184909" y="11401"/>
                </a:cubicBezTo>
                <a:cubicBezTo>
                  <a:pt x="187322" y="11763"/>
                  <a:pt x="189946" y="12246"/>
                  <a:pt x="192781" y="12849"/>
                </a:cubicBezTo>
                <a:cubicBezTo>
                  <a:pt x="195616" y="13452"/>
                  <a:pt x="198059" y="14055"/>
                  <a:pt x="200111" y="14659"/>
                </a:cubicBezTo>
                <a:lnTo>
                  <a:pt x="285712" y="14659"/>
                </a:lnTo>
                <a:cubicBezTo>
                  <a:pt x="286677" y="14659"/>
                  <a:pt x="287703" y="13995"/>
                  <a:pt x="288788" y="12668"/>
                </a:cubicBezTo>
                <a:cubicBezTo>
                  <a:pt x="289271" y="12185"/>
                  <a:pt x="289814" y="11522"/>
                  <a:pt x="290417" y="10677"/>
                </a:cubicBezTo>
                <a:cubicBezTo>
                  <a:pt x="291986" y="11280"/>
                  <a:pt x="293433" y="11884"/>
                  <a:pt x="294761" y="12487"/>
                </a:cubicBezTo>
                <a:cubicBezTo>
                  <a:pt x="297294" y="13693"/>
                  <a:pt x="299466" y="14779"/>
                  <a:pt x="301276" y="15744"/>
                </a:cubicBezTo>
                <a:lnTo>
                  <a:pt x="301276" y="16468"/>
                </a:lnTo>
                <a:lnTo>
                  <a:pt x="195586" y="16468"/>
                </a:lnTo>
                <a:cubicBezTo>
                  <a:pt x="195707" y="26482"/>
                  <a:pt x="195767" y="36255"/>
                  <a:pt x="195767" y="45786"/>
                </a:cubicBezTo>
                <a:cubicBezTo>
                  <a:pt x="195767" y="49888"/>
                  <a:pt x="195767" y="54111"/>
                  <a:pt x="195767" y="58455"/>
                </a:cubicBezTo>
                <a:cubicBezTo>
                  <a:pt x="195767" y="62798"/>
                  <a:pt x="195737" y="67081"/>
                  <a:pt x="195677" y="71304"/>
                </a:cubicBezTo>
                <a:cubicBezTo>
                  <a:pt x="195616" y="75527"/>
                  <a:pt x="195526" y="79568"/>
                  <a:pt x="195405" y="83429"/>
                </a:cubicBezTo>
                <a:cubicBezTo>
                  <a:pt x="195284" y="87290"/>
                  <a:pt x="195164" y="90728"/>
                  <a:pt x="195043" y="93745"/>
                </a:cubicBezTo>
                <a:cubicBezTo>
                  <a:pt x="194319" y="102431"/>
                  <a:pt x="193113" y="110364"/>
                  <a:pt x="191424" y="117543"/>
                </a:cubicBezTo>
                <a:cubicBezTo>
                  <a:pt x="189735" y="124722"/>
                  <a:pt x="187563" y="131478"/>
                  <a:pt x="184909" y="137812"/>
                </a:cubicBezTo>
                <a:cubicBezTo>
                  <a:pt x="182254" y="144146"/>
                  <a:pt x="179087" y="150269"/>
                  <a:pt x="175408" y="156181"/>
                </a:cubicBezTo>
                <a:cubicBezTo>
                  <a:pt x="171728" y="162093"/>
                  <a:pt x="167535" y="168005"/>
                  <a:pt x="162830" y="173917"/>
                </a:cubicBezTo>
                <a:lnTo>
                  <a:pt x="162287" y="173736"/>
                </a:lnTo>
                <a:cubicBezTo>
                  <a:pt x="164579" y="166738"/>
                  <a:pt x="166540" y="159982"/>
                  <a:pt x="168169" y="153466"/>
                </a:cubicBezTo>
                <a:cubicBezTo>
                  <a:pt x="169797" y="146951"/>
                  <a:pt x="171125" y="140436"/>
                  <a:pt x="172150" y="133921"/>
                </a:cubicBezTo>
                <a:cubicBezTo>
                  <a:pt x="173176" y="127406"/>
                  <a:pt x="173990" y="120770"/>
                  <a:pt x="174593" y="114014"/>
                </a:cubicBezTo>
                <a:cubicBezTo>
                  <a:pt x="175196" y="107258"/>
                  <a:pt x="175679" y="100199"/>
                  <a:pt x="176041" y="92840"/>
                </a:cubicBezTo>
                <a:cubicBezTo>
                  <a:pt x="176162" y="89944"/>
                  <a:pt x="176252" y="86566"/>
                  <a:pt x="176312" y="82705"/>
                </a:cubicBezTo>
                <a:cubicBezTo>
                  <a:pt x="176373" y="78844"/>
                  <a:pt x="176433" y="74712"/>
                  <a:pt x="176493" y="70308"/>
                </a:cubicBezTo>
                <a:cubicBezTo>
                  <a:pt x="176554" y="65905"/>
                  <a:pt x="176554" y="61380"/>
                  <a:pt x="176493" y="56735"/>
                </a:cubicBezTo>
                <a:cubicBezTo>
                  <a:pt x="176433" y="52090"/>
                  <a:pt x="176403" y="47536"/>
                  <a:pt x="176403" y="43072"/>
                </a:cubicBezTo>
                <a:cubicBezTo>
                  <a:pt x="176282" y="32696"/>
                  <a:pt x="176162" y="21777"/>
                  <a:pt x="176041" y="10315"/>
                </a:cubicBezTo>
                <a:close/>
                <a:moveTo>
                  <a:pt x="380314" y="9772"/>
                </a:moveTo>
                <a:cubicBezTo>
                  <a:pt x="382486" y="10014"/>
                  <a:pt x="384718" y="10376"/>
                  <a:pt x="387010" y="10858"/>
                </a:cubicBezTo>
                <a:cubicBezTo>
                  <a:pt x="389061" y="11220"/>
                  <a:pt x="391293" y="11642"/>
                  <a:pt x="393706" y="12125"/>
                </a:cubicBezTo>
                <a:cubicBezTo>
                  <a:pt x="396119" y="12608"/>
                  <a:pt x="398532" y="13151"/>
                  <a:pt x="400945" y="13754"/>
                </a:cubicBezTo>
                <a:lnTo>
                  <a:pt x="435511" y="13754"/>
                </a:lnTo>
                <a:cubicBezTo>
                  <a:pt x="436839" y="13754"/>
                  <a:pt x="438045" y="13090"/>
                  <a:pt x="439131" y="11763"/>
                </a:cubicBezTo>
                <a:cubicBezTo>
                  <a:pt x="439613" y="11280"/>
                  <a:pt x="440036" y="10617"/>
                  <a:pt x="440398" y="9772"/>
                </a:cubicBezTo>
                <a:cubicBezTo>
                  <a:pt x="442690" y="10134"/>
                  <a:pt x="444922" y="10557"/>
                  <a:pt x="447094" y="11039"/>
                </a:cubicBezTo>
                <a:cubicBezTo>
                  <a:pt x="449024" y="11401"/>
                  <a:pt x="451075" y="11854"/>
                  <a:pt x="453247" y="12396"/>
                </a:cubicBezTo>
                <a:cubicBezTo>
                  <a:pt x="455419" y="12939"/>
                  <a:pt x="457409" y="13512"/>
                  <a:pt x="459219" y="14116"/>
                </a:cubicBezTo>
                <a:cubicBezTo>
                  <a:pt x="458857" y="15563"/>
                  <a:pt x="458495" y="16951"/>
                  <a:pt x="458133" y="18278"/>
                </a:cubicBezTo>
                <a:cubicBezTo>
                  <a:pt x="457892" y="19605"/>
                  <a:pt x="457651" y="20993"/>
                  <a:pt x="457409" y="22441"/>
                </a:cubicBezTo>
                <a:cubicBezTo>
                  <a:pt x="457168" y="23888"/>
                  <a:pt x="457047" y="25276"/>
                  <a:pt x="457047" y="26603"/>
                </a:cubicBezTo>
                <a:lnTo>
                  <a:pt x="457047" y="99536"/>
                </a:lnTo>
                <a:cubicBezTo>
                  <a:pt x="453911" y="100018"/>
                  <a:pt x="451075" y="100380"/>
                  <a:pt x="448542" y="100622"/>
                </a:cubicBezTo>
                <a:cubicBezTo>
                  <a:pt x="446370" y="100863"/>
                  <a:pt x="444289" y="101014"/>
                  <a:pt x="442298" y="101074"/>
                </a:cubicBezTo>
                <a:cubicBezTo>
                  <a:pt x="440307" y="101135"/>
                  <a:pt x="439191" y="100984"/>
                  <a:pt x="438950" y="100622"/>
                </a:cubicBezTo>
                <a:lnTo>
                  <a:pt x="438950" y="89401"/>
                </a:lnTo>
                <a:lnTo>
                  <a:pt x="427549" y="89401"/>
                </a:lnTo>
                <a:lnTo>
                  <a:pt x="427549" y="124872"/>
                </a:lnTo>
                <a:lnTo>
                  <a:pt x="444741" y="124872"/>
                </a:lnTo>
                <a:cubicBezTo>
                  <a:pt x="445224" y="124872"/>
                  <a:pt x="445706" y="124691"/>
                  <a:pt x="446189" y="124329"/>
                </a:cubicBezTo>
                <a:cubicBezTo>
                  <a:pt x="446672" y="123968"/>
                  <a:pt x="447215" y="123485"/>
                  <a:pt x="447818" y="122882"/>
                </a:cubicBezTo>
                <a:cubicBezTo>
                  <a:pt x="448300" y="122399"/>
                  <a:pt x="448904" y="121735"/>
                  <a:pt x="449627" y="120891"/>
                </a:cubicBezTo>
                <a:cubicBezTo>
                  <a:pt x="451196" y="121494"/>
                  <a:pt x="452644" y="122097"/>
                  <a:pt x="453971" y="122701"/>
                </a:cubicBezTo>
                <a:cubicBezTo>
                  <a:pt x="456504" y="123907"/>
                  <a:pt x="458676" y="124993"/>
                  <a:pt x="460486" y="125958"/>
                </a:cubicBezTo>
                <a:lnTo>
                  <a:pt x="460486" y="126682"/>
                </a:lnTo>
                <a:lnTo>
                  <a:pt x="427549" y="126682"/>
                </a:lnTo>
                <a:lnTo>
                  <a:pt x="427549" y="165592"/>
                </a:lnTo>
                <a:lnTo>
                  <a:pt x="451075" y="165592"/>
                </a:lnTo>
                <a:cubicBezTo>
                  <a:pt x="452041" y="165592"/>
                  <a:pt x="453066" y="164928"/>
                  <a:pt x="454152" y="163601"/>
                </a:cubicBezTo>
                <a:cubicBezTo>
                  <a:pt x="454634" y="163118"/>
                  <a:pt x="455177" y="162455"/>
                  <a:pt x="455781" y="161610"/>
                </a:cubicBezTo>
                <a:cubicBezTo>
                  <a:pt x="457349" y="162214"/>
                  <a:pt x="458797" y="162817"/>
                  <a:pt x="460124" y="163420"/>
                </a:cubicBezTo>
                <a:cubicBezTo>
                  <a:pt x="462658" y="164627"/>
                  <a:pt x="464830" y="165712"/>
                  <a:pt x="466639" y="166678"/>
                </a:cubicBezTo>
                <a:lnTo>
                  <a:pt x="466639" y="167402"/>
                </a:lnTo>
                <a:lnTo>
                  <a:pt x="371446" y="167402"/>
                </a:lnTo>
                <a:lnTo>
                  <a:pt x="370903" y="165592"/>
                </a:lnTo>
                <a:lnTo>
                  <a:pt x="409632" y="165592"/>
                </a:lnTo>
                <a:lnTo>
                  <a:pt x="409632" y="126682"/>
                </a:lnTo>
                <a:lnTo>
                  <a:pt x="380857" y="126682"/>
                </a:lnTo>
                <a:lnTo>
                  <a:pt x="380314" y="124872"/>
                </a:lnTo>
                <a:lnTo>
                  <a:pt x="409632" y="124872"/>
                </a:lnTo>
                <a:lnTo>
                  <a:pt x="409632" y="89401"/>
                </a:lnTo>
                <a:lnTo>
                  <a:pt x="398231" y="89401"/>
                </a:lnTo>
                <a:lnTo>
                  <a:pt x="398231" y="100803"/>
                </a:lnTo>
                <a:cubicBezTo>
                  <a:pt x="395094" y="101285"/>
                  <a:pt x="392258" y="101647"/>
                  <a:pt x="389725" y="101889"/>
                </a:cubicBezTo>
                <a:cubicBezTo>
                  <a:pt x="387553" y="102130"/>
                  <a:pt x="385502" y="102281"/>
                  <a:pt x="383572" y="102341"/>
                </a:cubicBezTo>
                <a:cubicBezTo>
                  <a:pt x="381641" y="102401"/>
                  <a:pt x="380555" y="102251"/>
                  <a:pt x="380314" y="101889"/>
                </a:cubicBezTo>
                <a:close/>
                <a:moveTo>
                  <a:pt x="8144" y="8325"/>
                </a:moveTo>
                <a:cubicBezTo>
                  <a:pt x="12125" y="9290"/>
                  <a:pt x="16167" y="10557"/>
                  <a:pt x="20269" y="12125"/>
                </a:cubicBezTo>
                <a:cubicBezTo>
                  <a:pt x="23768" y="13573"/>
                  <a:pt x="27659" y="15473"/>
                  <a:pt x="31942" y="17826"/>
                </a:cubicBezTo>
                <a:cubicBezTo>
                  <a:pt x="36225" y="20178"/>
                  <a:pt x="40357" y="23285"/>
                  <a:pt x="44339" y="27146"/>
                </a:cubicBezTo>
                <a:cubicBezTo>
                  <a:pt x="43374" y="29559"/>
                  <a:pt x="42288" y="31851"/>
                  <a:pt x="41081" y="34023"/>
                </a:cubicBezTo>
                <a:cubicBezTo>
                  <a:pt x="39995" y="35953"/>
                  <a:pt x="38729" y="38035"/>
                  <a:pt x="37281" y="40267"/>
                </a:cubicBezTo>
                <a:cubicBezTo>
                  <a:pt x="35833" y="42499"/>
                  <a:pt x="34144" y="44459"/>
                  <a:pt x="32213" y="46148"/>
                </a:cubicBezTo>
                <a:cubicBezTo>
                  <a:pt x="28715" y="40719"/>
                  <a:pt x="25517" y="35742"/>
                  <a:pt x="22622" y="31218"/>
                </a:cubicBezTo>
                <a:cubicBezTo>
                  <a:pt x="19726" y="26693"/>
                  <a:pt x="17132" y="22742"/>
                  <a:pt x="14840" y="19364"/>
                </a:cubicBezTo>
                <a:cubicBezTo>
                  <a:pt x="12186" y="15383"/>
                  <a:pt x="9773" y="11823"/>
                  <a:pt x="7601" y="8686"/>
                </a:cubicBezTo>
                <a:close/>
                <a:moveTo>
                  <a:pt x="915181" y="5248"/>
                </a:moveTo>
                <a:cubicBezTo>
                  <a:pt x="917715" y="5489"/>
                  <a:pt x="920308" y="5731"/>
                  <a:pt x="922963" y="5972"/>
                </a:cubicBezTo>
                <a:cubicBezTo>
                  <a:pt x="925255" y="6213"/>
                  <a:pt x="927759" y="6485"/>
                  <a:pt x="930473" y="6786"/>
                </a:cubicBezTo>
                <a:cubicBezTo>
                  <a:pt x="933188" y="7088"/>
                  <a:pt x="935933" y="7540"/>
                  <a:pt x="938708" y="8144"/>
                </a:cubicBezTo>
                <a:lnTo>
                  <a:pt x="938708" y="9410"/>
                </a:lnTo>
                <a:lnTo>
                  <a:pt x="934545" y="10496"/>
                </a:lnTo>
                <a:cubicBezTo>
                  <a:pt x="934063" y="15202"/>
                  <a:pt x="933520" y="19786"/>
                  <a:pt x="932916" y="24250"/>
                </a:cubicBezTo>
                <a:cubicBezTo>
                  <a:pt x="932313" y="28714"/>
                  <a:pt x="931529" y="33058"/>
                  <a:pt x="930564" y="37280"/>
                </a:cubicBezTo>
                <a:lnTo>
                  <a:pt x="955176" y="37280"/>
                </a:lnTo>
                <a:cubicBezTo>
                  <a:pt x="956021" y="37280"/>
                  <a:pt x="956986" y="36617"/>
                  <a:pt x="958072" y="35290"/>
                </a:cubicBezTo>
                <a:cubicBezTo>
                  <a:pt x="958554" y="34807"/>
                  <a:pt x="959097" y="34144"/>
                  <a:pt x="959701" y="33299"/>
                </a:cubicBezTo>
                <a:cubicBezTo>
                  <a:pt x="961149" y="33902"/>
                  <a:pt x="962536" y="34506"/>
                  <a:pt x="963863" y="35109"/>
                </a:cubicBezTo>
                <a:cubicBezTo>
                  <a:pt x="964949" y="35712"/>
                  <a:pt x="966095" y="36285"/>
                  <a:pt x="967302" y="36828"/>
                </a:cubicBezTo>
                <a:cubicBezTo>
                  <a:pt x="968508" y="37371"/>
                  <a:pt x="969473" y="37884"/>
                  <a:pt x="970197" y="38366"/>
                </a:cubicBezTo>
                <a:lnTo>
                  <a:pt x="970197" y="39090"/>
                </a:lnTo>
                <a:lnTo>
                  <a:pt x="958434" y="39090"/>
                </a:lnTo>
                <a:cubicBezTo>
                  <a:pt x="957951" y="54292"/>
                  <a:pt x="956443" y="68499"/>
                  <a:pt x="953909" y="81710"/>
                </a:cubicBezTo>
                <a:cubicBezTo>
                  <a:pt x="951376" y="94921"/>
                  <a:pt x="947394" y="107197"/>
                  <a:pt x="941965" y="118538"/>
                </a:cubicBezTo>
                <a:cubicBezTo>
                  <a:pt x="946188" y="125295"/>
                  <a:pt x="950742" y="131387"/>
                  <a:pt x="955629" y="136817"/>
                </a:cubicBezTo>
                <a:cubicBezTo>
                  <a:pt x="960515" y="142246"/>
                  <a:pt x="965733" y="147796"/>
                  <a:pt x="971283" y="153466"/>
                </a:cubicBezTo>
                <a:lnTo>
                  <a:pt x="971283" y="154009"/>
                </a:lnTo>
                <a:cubicBezTo>
                  <a:pt x="970318" y="155578"/>
                  <a:pt x="969232" y="157086"/>
                  <a:pt x="968026" y="158534"/>
                </a:cubicBezTo>
                <a:cubicBezTo>
                  <a:pt x="967060" y="159861"/>
                  <a:pt x="965975" y="161309"/>
                  <a:pt x="964768" y="162877"/>
                </a:cubicBezTo>
                <a:cubicBezTo>
                  <a:pt x="963561" y="164446"/>
                  <a:pt x="962415" y="166074"/>
                  <a:pt x="961329" y="167763"/>
                </a:cubicBezTo>
                <a:cubicBezTo>
                  <a:pt x="960364" y="169091"/>
                  <a:pt x="959128" y="169754"/>
                  <a:pt x="957619" y="169754"/>
                </a:cubicBezTo>
                <a:cubicBezTo>
                  <a:pt x="956111" y="169754"/>
                  <a:pt x="954875" y="169211"/>
                  <a:pt x="953909" y="168125"/>
                </a:cubicBezTo>
                <a:cubicBezTo>
                  <a:pt x="944861" y="158232"/>
                  <a:pt x="937742" y="147072"/>
                  <a:pt x="932555" y="134645"/>
                </a:cubicBezTo>
                <a:cubicBezTo>
                  <a:pt x="927004" y="142608"/>
                  <a:pt x="920489" y="149817"/>
                  <a:pt x="913009" y="156272"/>
                </a:cubicBezTo>
                <a:cubicBezTo>
                  <a:pt x="905529" y="162726"/>
                  <a:pt x="896661" y="168487"/>
                  <a:pt x="886406" y="173555"/>
                </a:cubicBezTo>
                <a:lnTo>
                  <a:pt x="885863" y="173193"/>
                </a:lnTo>
                <a:cubicBezTo>
                  <a:pt x="895274" y="164144"/>
                  <a:pt x="903267" y="154944"/>
                  <a:pt x="909842" y="145594"/>
                </a:cubicBezTo>
                <a:cubicBezTo>
                  <a:pt x="916418" y="136244"/>
                  <a:pt x="921817" y="126260"/>
                  <a:pt x="926039" y="115643"/>
                </a:cubicBezTo>
                <a:cubicBezTo>
                  <a:pt x="924109" y="108766"/>
                  <a:pt x="922601" y="101647"/>
                  <a:pt x="921515" y="94288"/>
                </a:cubicBezTo>
                <a:cubicBezTo>
                  <a:pt x="920429" y="86928"/>
                  <a:pt x="919705" y="79327"/>
                  <a:pt x="919343" y="71485"/>
                </a:cubicBezTo>
                <a:cubicBezTo>
                  <a:pt x="914638" y="81378"/>
                  <a:pt x="909269" y="90186"/>
                  <a:pt x="903236" y="97907"/>
                </a:cubicBezTo>
                <a:lnTo>
                  <a:pt x="902513" y="97726"/>
                </a:lnTo>
                <a:cubicBezTo>
                  <a:pt x="903719" y="92900"/>
                  <a:pt x="904865" y="87863"/>
                  <a:pt x="905951" y="82615"/>
                </a:cubicBezTo>
                <a:cubicBezTo>
                  <a:pt x="907037" y="77366"/>
                  <a:pt x="908002" y="72118"/>
                  <a:pt x="908847" y="66870"/>
                </a:cubicBezTo>
                <a:cubicBezTo>
                  <a:pt x="909691" y="61622"/>
                  <a:pt x="910415" y="56464"/>
                  <a:pt x="911018" y="51397"/>
                </a:cubicBezTo>
                <a:cubicBezTo>
                  <a:pt x="911622" y="46329"/>
                  <a:pt x="912165" y="41503"/>
                  <a:pt x="912647" y="36919"/>
                </a:cubicBezTo>
                <a:cubicBezTo>
                  <a:pt x="913733" y="26181"/>
                  <a:pt x="914578" y="15624"/>
                  <a:pt x="915181" y="5248"/>
                </a:cubicBezTo>
                <a:close/>
                <a:moveTo>
                  <a:pt x="862155" y="4524"/>
                </a:moveTo>
                <a:cubicBezTo>
                  <a:pt x="864447" y="4645"/>
                  <a:pt x="866800" y="4826"/>
                  <a:pt x="869213" y="5067"/>
                </a:cubicBezTo>
                <a:cubicBezTo>
                  <a:pt x="873677" y="5429"/>
                  <a:pt x="878443" y="6092"/>
                  <a:pt x="883510" y="7058"/>
                </a:cubicBezTo>
                <a:lnTo>
                  <a:pt x="883510" y="8325"/>
                </a:lnTo>
                <a:lnTo>
                  <a:pt x="879167" y="9410"/>
                </a:lnTo>
                <a:lnTo>
                  <a:pt x="879167" y="39995"/>
                </a:lnTo>
                <a:lnTo>
                  <a:pt x="880072" y="39995"/>
                </a:lnTo>
                <a:cubicBezTo>
                  <a:pt x="881640" y="36496"/>
                  <a:pt x="883058" y="32877"/>
                  <a:pt x="884325" y="29137"/>
                </a:cubicBezTo>
                <a:cubicBezTo>
                  <a:pt x="885591" y="25396"/>
                  <a:pt x="886707" y="21958"/>
                  <a:pt x="887673" y="18821"/>
                </a:cubicBezTo>
                <a:cubicBezTo>
                  <a:pt x="888759" y="15202"/>
                  <a:pt x="889784" y="11642"/>
                  <a:pt x="890749" y="8144"/>
                </a:cubicBezTo>
                <a:cubicBezTo>
                  <a:pt x="893042" y="8747"/>
                  <a:pt x="895274" y="9350"/>
                  <a:pt x="897445" y="9953"/>
                </a:cubicBezTo>
                <a:cubicBezTo>
                  <a:pt x="899376" y="10557"/>
                  <a:pt x="901487" y="11250"/>
                  <a:pt x="903779" y="12034"/>
                </a:cubicBezTo>
                <a:cubicBezTo>
                  <a:pt x="906072" y="12819"/>
                  <a:pt x="908304" y="13754"/>
                  <a:pt x="910475" y="14840"/>
                </a:cubicBezTo>
                <a:lnTo>
                  <a:pt x="910114" y="15925"/>
                </a:lnTo>
                <a:lnTo>
                  <a:pt x="905770" y="16287"/>
                </a:lnTo>
                <a:cubicBezTo>
                  <a:pt x="903719" y="20269"/>
                  <a:pt x="900733" y="24371"/>
                  <a:pt x="896812" y="28594"/>
                </a:cubicBezTo>
                <a:cubicBezTo>
                  <a:pt x="892891" y="32816"/>
                  <a:pt x="888095" y="36617"/>
                  <a:pt x="882424" y="39995"/>
                </a:cubicBezTo>
                <a:lnTo>
                  <a:pt x="893826" y="39995"/>
                </a:lnTo>
                <a:cubicBezTo>
                  <a:pt x="894791" y="39995"/>
                  <a:pt x="895817" y="39332"/>
                  <a:pt x="896902" y="38004"/>
                </a:cubicBezTo>
                <a:cubicBezTo>
                  <a:pt x="897385" y="37522"/>
                  <a:pt x="897928" y="36858"/>
                  <a:pt x="898531" y="36014"/>
                </a:cubicBezTo>
                <a:cubicBezTo>
                  <a:pt x="900100" y="36617"/>
                  <a:pt x="901547" y="37220"/>
                  <a:pt x="902875" y="37823"/>
                </a:cubicBezTo>
                <a:cubicBezTo>
                  <a:pt x="905408" y="39030"/>
                  <a:pt x="907580" y="40116"/>
                  <a:pt x="909390" y="41081"/>
                </a:cubicBezTo>
                <a:lnTo>
                  <a:pt x="909390" y="41805"/>
                </a:lnTo>
                <a:lnTo>
                  <a:pt x="879167" y="41805"/>
                </a:lnTo>
                <a:lnTo>
                  <a:pt x="879167" y="44339"/>
                </a:lnTo>
                <a:cubicBezTo>
                  <a:pt x="879770" y="44700"/>
                  <a:pt x="881218" y="45545"/>
                  <a:pt x="883510" y="46872"/>
                </a:cubicBezTo>
                <a:cubicBezTo>
                  <a:pt x="885803" y="48199"/>
                  <a:pt x="888366" y="49888"/>
                  <a:pt x="891202" y="51939"/>
                </a:cubicBezTo>
                <a:cubicBezTo>
                  <a:pt x="894037" y="53991"/>
                  <a:pt x="896902" y="56373"/>
                  <a:pt x="899798" y="59088"/>
                </a:cubicBezTo>
                <a:cubicBezTo>
                  <a:pt x="902694" y="61803"/>
                  <a:pt x="905046" y="64668"/>
                  <a:pt x="906856" y="67684"/>
                </a:cubicBezTo>
                <a:cubicBezTo>
                  <a:pt x="905891" y="69615"/>
                  <a:pt x="904745" y="71545"/>
                  <a:pt x="903417" y="73475"/>
                </a:cubicBezTo>
                <a:cubicBezTo>
                  <a:pt x="902211" y="75165"/>
                  <a:pt x="900763" y="76884"/>
                  <a:pt x="899074" y="78633"/>
                </a:cubicBezTo>
                <a:cubicBezTo>
                  <a:pt x="897385" y="80383"/>
                  <a:pt x="895455" y="81921"/>
                  <a:pt x="893283" y="83248"/>
                </a:cubicBezTo>
                <a:cubicBezTo>
                  <a:pt x="890629" y="75768"/>
                  <a:pt x="887974" y="68861"/>
                  <a:pt x="885320" y="62527"/>
                </a:cubicBezTo>
                <a:cubicBezTo>
                  <a:pt x="882666" y="56192"/>
                  <a:pt x="880615" y="51397"/>
                  <a:pt x="879167" y="48139"/>
                </a:cubicBezTo>
                <a:lnTo>
                  <a:pt x="879167" y="80172"/>
                </a:lnTo>
                <a:cubicBezTo>
                  <a:pt x="876151" y="80654"/>
                  <a:pt x="873496" y="81016"/>
                  <a:pt x="871204" y="81257"/>
                </a:cubicBezTo>
                <a:cubicBezTo>
                  <a:pt x="869153" y="81499"/>
                  <a:pt x="867222" y="81619"/>
                  <a:pt x="865413" y="81619"/>
                </a:cubicBezTo>
                <a:cubicBezTo>
                  <a:pt x="863603" y="81619"/>
                  <a:pt x="862517" y="81438"/>
                  <a:pt x="862155" y="81076"/>
                </a:cubicBezTo>
                <a:lnTo>
                  <a:pt x="862155" y="63160"/>
                </a:lnTo>
                <a:cubicBezTo>
                  <a:pt x="858415" y="68951"/>
                  <a:pt x="853830" y="74350"/>
                  <a:pt x="848401" y="79357"/>
                </a:cubicBezTo>
                <a:cubicBezTo>
                  <a:pt x="842972" y="84364"/>
                  <a:pt x="837000" y="88798"/>
                  <a:pt x="830485" y="92659"/>
                </a:cubicBezTo>
                <a:lnTo>
                  <a:pt x="829761" y="92478"/>
                </a:lnTo>
                <a:cubicBezTo>
                  <a:pt x="833259" y="86807"/>
                  <a:pt x="836366" y="81107"/>
                  <a:pt x="839081" y="75376"/>
                </a:cubicBezTo>
                <a:cubicBezTo>
                  <a:pt x="841795" y="69645"/>
                  <a:pt x="844118" y="64427"/>
                  <a:pt x="846048" y="59721"/>
                </a:cubicBezTo>
                <a:cubicBezTo>
                  <a:pt x="848220" y="54172"/>
                  <a:pt x="850150" y="48863"/>
                  <a:pt x="851840" y="43796"/>
                </a:cubicBezTo>
                <a:cubicBezTo>
                  <a:pt x="852684" y="44037"/>
                  <a:pt x="853649" y="44278"/>
                  <a:pt x="854735" y="44519"/>
                </a:cubicBezTo>
                <a:cubicBezTo>
                  <a:pt x="855700" y="44761"/>
                  <a:pt x="856816" y="45002"/>
                  <a:pt x="858083" y="45243"/>
                </a:cubicBezTo>
                <a:cubicBezTo>
                  <a:pt x="859350" y="45485"/>
                  <a:pt x="860707" y="45786"/>
                  <a:pt x="862155" y="46148"/>
                </a:cubicBezTo>
                <a:lnTo>
                  <a:pt x="862155" y="41805"/>
                </a:lnTo>
                <a:lnTo>
                  <a:pt x="829580" y="41805"/>
                </a:lnTo>
                <a:lnTo>
                  <a:pt x="829037" y="39995"/>
                </a:lnTo>
                <a:lnTo>
                  <a:pt x="847858" y="39995"/>
                </a:lnTo>
                <a:cubicBezTo>
                  <a:pt x="846531" y="35772"/>
                  <a:pt x="845204" y="31881"/>
                  <a:pt x="843877" y="28322"/>
                </a:cubicBezTo>
                <a:cubicBezTo>
                  <a:pt x="842550" y="24763"/>
                  <a:pt x="841403" y="21656"/>
                  <a:pt x="840438" y="19002"/>
                </a:cubicBezTo>
                <a:cubicBezTo>
                  <a:pt x="839111" y="15865"/>
                  <a:pt x="837965" y="13030"/>
                  <a:pt x="837000" y="10496"/>
                </a:cubicBezTo>
                <a:lnTo>
                  <a:pt x="837905" y="10134"/>
                </a:lnTo>
                <a:cubicBezTo>
                  <a:pt x="840800" y="11341"/>
                  <a:pt x="843696" y="12789"/>
                  <a:pt x="846591" y="14478"/>
                </a:cubicBezTo>
                <a:cubicBezTo>
                  <a:pt x="849004" y="15925"/>
                  <a:pt x="851508" y="17705"/>
                  <a:pt x="854102" y="19816"/>
                </a:cubicBezTo>
                <a:cubicBezTo>
                  <a:pt x="856696" y="21928"/>
                  <a:pt x="858958" y="24311"/>
                  <a:pt x="860888" y="26965"/>
                </a:cubicBezTo>
                <a:cubicBezTo>
                  <a:pt x="860164" y="28533"/>
                  <a:pt x="859260" y="30041"/>
                  <a:pt x="858174" y="31489"/>
                </a:cubicBezTo>
                <a:cubicBezTo>
                  <a:pt x="857208" y="32816"/>
                  <a:pt x="856062" y="34234"/>
                  <a:pt x="854735" y="35742"/>
                </a:cubicBezTo>
                <a:cubicBezTo>
                  <a:pt x="853408" y="37250"/>
                  <a:pt x="851840" y="38668"/>
                  <a:pt x="850030" y="39995"/>
                </a:cubicBezTo>
                <a:lnTo>
                  <a:pt x="862155" y="39995"/>
                </a:lnTo>
                <a:close/>
                <a:moveTo>
                  <a:pt x="61350" y="4162"/>
                </a:moveTo>
                <a:lnTo>
                  <a:pt x="61893" y="4162"/>
                </a:lnTo>
                <a:cubicBezTo>
                  <a:pt x="62014" y="5127"/>
                  <a:pt x="62135" y="6213"/>
                  <a:pt x="62255" y="7420"/>
                </a:cubicBezTo>
                <a:cubicBezTo>
                  <a:pt x="62376" y="8385"/>
                  <a:pt x="62497" y="9561"/>
                  <a:pt x="62617" y="10949"/>
                </a:cubicBezTo>
                <a:cubicBezTo>
                  <a:pt x="62738" y="12336"/>
                  <a:pt x="62859" y="13874"/>
                  <a:pt x="62979" y="15563"/>
                </a:cubicBezTo>
                <a:lnTo>
                  <a:pt x="120167" y="15563"/>
                </a:lnTo>
                <a:cubicBezTo>
                  <a:pt x="120891" y="15322"/>
                  <a:pt x="121615" y="14659"/>
                  <a:pt x="122339" y="13573"/>
                </a:cubicBezTo>
                <a:cubicBezTo>
                  <a:pt x="122701" y="13090"/>
                  <a:pt x="123063" y="12547"/>
                  <a:pt x="123425" y="11944"/>
                </a:cubicBezTo>
                <a:cubicBezTo>
                  <a:pt x="125717" y="12547"/>
                  <a:pt x="128130" y="13211"/>
                  <a:pt x="130664" y="13935"/>
                </a:cubicBezTo>
                <a:cubicBezTo>
                  <a:pt x="132715" y="14659"/>
                  <a:pt x="135068" y="15533"/>
                  <a:pt x="137722" y="16559"/>
                </a:cubicBezTo>
                <a:cubicBezTo>
                  <a:pt x="140376" y="17584"/>
                  <a:pt x="142910" y="18821"/>
                  <a:pt x="145323" y="20269"/>
                </a:cubicBezTo>
                <a:lnTo>
                  <a:pt x="144961" y="20812"/>
                </a:lnTo>
                <a:cubicBezTo>
                  <a:pt x="144358" y="20812"/>
                  <a:pt x="143815" y="20932"/>
                  <a:pt x="143332" y="21174"/>
                </a:cubicBezTo>
                <a:cubicBezTo>
                  <a:pt x="142488" y="21536"/>
                  <a:pt x="141643" y="22018"/>
                  <a:pt x="140798" y="22622"/>
                </a:cubicBezTo>
                <a:cubicBezTo>
                  <a:pt x="139471" y="24311"/>
                  <a:pt x="137933" y="26000"/>
                  <a:pt x="136184" y="27689"/>
                </a:cubicBezTo>
                <a:cubicBezTo>
                  <a:pt x="134434" y="29378"/>
                  <a:pt x="132594" y="31007"/>
                  <a:pt x="130664" y="32575"/>
                </a:cubicBezTo>
                <a:cubicBezTo>
                  <a:pt x="128733" y="34144"/>
                  <a:pt x="126803" y="35591"/>
                  <a:pt x="124873" y="36919"/>
                </a:cubicBezTo>
                <a:cubicBezTo>
                  <a:pt x="122942" y="38246"/>
                  <a:pt x="121072" y="39332"/>
                  <a:pt x="119262" y="40176"/>
                </a:cubicBezTo>
                <a:cubicBezTo>
                  <a:pt x="122399" y="41986"/>
                  <a:pt x="125476" y="44067"/>
                  <a:pt x="128492" y="46420"/>
                </a:cubicBezTo>
                <a:cubicBezTo>
                  <a:pt x="131508" y="48772"/>
                  <a:pt x="134102" y="51336"/>
                  <a:pt x="136274" y="54111"/>
                </a:cubicBezTo>
                <a:cubicBezTo>
                  <a:pt x="134947" y="56404"/>
                  <a:pt x="133620" y="58636"/>
                  <a:pt x="132293" y="60807"/>
                </a:cubicBezTo>
                <a:cubicBezTo>
                  <a:pt x="130965" y="62617"/>
                  <a:pt x="129518" y="64487"/>
                  <a:pt x="127949" y="66417"/>
                </a:cubicBezTo>
                <a:cubicBezTo>
                  <a:pt x="126381" y="68348"/>
                  <a:pt x="124571" y="69977"/>
                  <a:pt x="122520" y="71304"/>
                </a:cubicBezTo>
                <a:cubicBezTo>
                  <a:pt x="120228" y="66478"/>
                  <a:pt x="117784" y="61712"/>
                  <a:pt x="115191" y="57007"/>
                </a:cubicBezTo>
                <a:cubicBezTo>
                  <a:pt x="112597" y="52301"/>
                  <a:pt x="110153" y="48079"/>
                  <a:pt x="107861" y="44339"/>
                </a:cubicBezTo>
                <a:cubicBezTo>
                  <a:pt x="105207" y="39995"/>
                  <a:pt x="102613" y="35833"/>
                  <a:pt x="100079" y="31851"/>
                </a:cubicBezTo>
                <a:lnTo>
                  <a:pt x="100622" y="31489"/>
                </a:lnTo>
                <a:cubicBezTo>
                  <a:pt x="102190" y="32093"/>
                  <a:pt x="103880" y="32756"/>
                  <a:pt x="105689" y="33480"/>
                </a:cubicBezTo>
                <a:cubicBezTo>
                  <a:pt x="107258" y="34083"/>
                  <a:pt x="109067" y="34868"/>
                  <a:pt x="111119" y="35833"/>
                </a:cubicBezTo>
                <a:cubicBezTo>
                  <a:pt x="113170" y="36798"/>
                  <a:pt x="115341" y="37944"/>
                  <a:pt x="117634" y="39271"/>
                </a:cubicBezTo>
                <a:cubicBezTo>
                  <a:pt x="118116" y="37220"/>
                  <a:pt x="118569" y="35048"/>
                  <a:pt x="118991" y="32756"/>
                </a:cubicBezTo>
                <a:cubicBezTo>
                  <a:pt x="119413" y="30464"/>
                  <a:pt x="119805" y="28292"/>
                  <a:pt x="120167" y="26241"/>
                </a:cubicBezTo>
                <a:cubicBezTo>
                  <a:pt x="120529" y="24190"/>
                  <a:pt x="120861" y="22380"/>
                  <a:pt x="121163" y="20812"/>
                </a:cubicBezTo>
                <a:cubicBezTo>
                  <a:pt x="121464" y="19243"/>
                  <a:pt x="121615" y="18097"/>
                  <a:pt x="121615" y="17373"/>
                </a:cubicBezTo>
                <a:lnTo>
                  <a:pt x="63160" y="17373"/>
                </a:lnTo>
                <a:cubicBezTo>
                  <a:pt x="63402" y="21958"/>
                  <a:pt x="63371" y="26844"/>
                  <a:pt x="63070" y="32032"/>
                </a:cubicBezTo>
                <a:cubicBezTo>
                  <a:pt x="62768" y="37220"/>
                  <a:pt x="61833" y="41745"/>
                  <a:pt x="60265" y="45605"/>
                </a:cubicBezTo>
                <a:cubicBezTo>
                  <a:pt x="58093" y="44640"/>
                  <a:pt x="55982" y="43494"/>
                  <a:pt x="53931" y="42167"/>
                </a:cubicBezTo>
                <a:cubicBezTo>
                  <a:pt x="52241" y="41081"/>
                  <a:pt x="50432" y="39814"/>
                  <a:pt x="48501" y="38366"/>
                </a:cubicBezTo>
                <a:cubicBezTo>
                  <a:pt x="46571" y="36919"/>
                  <a:pt x="44942" y="35229"/>
                  <a:pt x="43615" y="33299"/>
                </a:cubicBezTo>
                <a:cubicBezTo>
                  <a:pt x="46390" y="30283"/>
                  <a:pt x="48833" y="27086"/>
                  <a:pt x="50944" y="23707"/>
                </a:cubicBezTo>
                <a:cubicBezTo>
                  <a:pt x="53056" y="20329"/>
                  <a:pt x="54896" y="17192"/>
                  <a:pt x="56464" y="14297"/>
                </a:cubicBezTo>
                <a:cubicBezTo>
                  <a:pt x="58274" y="10918"/>
                  <a:pt x="59903" y="7540"/>
                  <a:pt x="61350" y="4162"/>
                </a:cubicBezTo>
                <a:close/>
                <a:moveTo>
                  <a:pt x="2192779" y="2714"/>
                </a:moveTo>
                <a:cubicBezTo>
                  <a:pt x="2195674" y="2835"/>
                  <a:pt x="2198630" y="3016"/>
                  <a:pt x="2201647" y="3257"/>
                </a:cubicBezTo>
                <a:cubicBezTo>
                  <a:pt x="2204180" y="3499"/>
                  <a:pt x="2206865" y="3770"/>
                  <a:pt x="2209700" y="4072"/>
                </a:cubicBezTo>
                <a:cubicBezTo>
                  <a:pt x="2212535" y="4373"/>
                  <a:pt x="2215159" y="4765"/>
                  <a:pt x="2217572" y="5248"/>
                </a:cubicBezTo>
                <a:lnTo>
                  <a:pt x="2217572" y="6515"/>
                </a:lnTo>
                <a:lnTo>
                  <a:pt x="2213229" y="7601"/>
                </a:lnTo>
                <a:lnTo>
                  <a:pt x="2213229" y="33480"/>
                </a:lnTo>
                <a:lnTo>
                  <a:pt x="2246347" y="33480"/>
                </a:lnTo>
                <a:cubicBezTo>
                  <a:pt x="2247312" y="33480"/>
                  <a:pt x="2248338" y="32816"/>
                  <a:pt x="2249424" y="31489"/>
                </a:cubicBezTo>
                <a:cubicBezTo>
                  <a:pt x="2249906" y="31007"/>
                  <a:pt x="2250449" y="30343"/>
                  <a:pt x="2251053" y="29499"/>
                </a:cubicBezTo>
                <a:cubicBezTo>
                  <a:pt x="2252621" y="30102"/>
                  <a:pt x="2254069" y="30705"/>
                  <a:pt x="2255396" y="31308"/>
                </a:cubicBezTo>
                <a:cubicBezTo>
                  <a:pt x="2257930" y="32515"/>
                  <a:pt x="2260101" y="33601"/>
                  <a:pt x="2261911" y="34566"/>
                </a:cubicBezTo>
                <a:lnTo>
                  <a:pt x="2261911" y="35290"/>
                </a:lnTo>
                <a:lnTo>
                  <a:pt x="2213229" y="35290"/>
                </a:lnTo>
                <a:lnTo>
                  <a:pt x="2213229" y="78543"/>
                </a:lnTo>
                <a:lnTo>
                  <a:pt x="2257025" y="78543"/>
                </a:lnTo>
                <a:cubicBezTo>
                  <a:pt x="2257990" y="78543"/>
                  <a:pt x="2259015" y="77879"/>
                  <a:pt x="2260101" y="76552"/>
                </a:cubicBezTo>
                <a:cubicBezTo>
                  <a:pt x="2260584" y="76069"/>
                  <a:pt x="2261127" y="75406"/>
                  <a:pt x="2261730" y="74561"/>
                </a:cubicBezTo>
                <a:cubicBezTo>
                  <a:pt x="2263299" y="75165"/>
                  <a:pt x="2264746" y="75768"/>
                  <a:pt x="2266073" y="76371"/>
                </a:cubicBezTo>
                <a:cubicBezTo>
                  <a:pt x="2268607" y="77578"/>
                  <a:pt x="2270779" y="78663"/>
                  <a:pt x="2272589" y="79629"/>
                </a:cubicBezTo>
                <a:lnTo>
                  <a:pt x="2272589" y="80353"/>
                </a:lnTo>
                <a:lnTo>
                  <a:pt x="2218839" y="80353"/>
                </a:lnTo>
                <a:cubicBezTo>
                  <a:pt x="2226078" y="93262"/>
                  <a:pt x="2234101" y="104151"/>
                  <a:pt x="2242909" y="113019"/>
                </a:cubicBezTo>
                <a:cubicBezTo>
                  <a:pt x="2251716" y="121886"/>
                  <a:pt x="2261730" y="129457"/>
                  <a:pt x="2272951" y="135731"/>
                </a:cubicBezTo>
                <a:lnTo>
                  <a:pt x="2272951" y="136093"/>
                </a:lnTo>
                <a:cubicBezTo>
                  <a:pt x="2272227" y="137299"/>
                  <a:pt x="2271503" y="138566"/>
                  <a:pt x="2270779" y="139893"/>
                </a:cubicBezTo>
                <a:cubicBezTo>
                  <a:pt x="2270175" y="141100"/>
                  <a:pt x="2269392" y="142517"/>
                  <a:pt x="2268426" y="144146"/>
                </a:cubicBezTo>
                <a:cubicBezTo>
                  <a:pt x="2267461" y="145775"/>
                  <a:pt x="2266496" y="147615"/>
                  <a:pt x="2265531" y="149666"/>
                </a:cubicBezTo>
                <a:cubicBezTo>
                  <a:pt x="2264324" y="152079"/>
                  <a:pt x="2262876" y="153255"/>
                  <a:pt x="2261187" y="153195"/>
                </a:cubicBezTo>
                <a:cubicBezTo>
                  <a:pt x="2259498" y="153135"/>
                  <a:pt x="2257749" y="152562"/>
                  <a:pt x="2255939" y="151476"/>
                </a:cubicBezTo>
                <a:cubicBezTo>
                  <a:pt x="2251596" y="148942"/>
                  <a:pt x="2247675" y="145805"/>
                  <a:pt x="2244176" y="142065"/>
                </a:cubicBezTo>
                <a:cubicBezTo>
                  <a:pt x="2240677" y="138325"/>
                  <a:pt x="2237570" y="134283"/>
                  <a:pt x="2234855" y="129940"/>
                </a:cubicBezTo>
                <a:cubicBezTo>
                  <a:pt x="2232141" y="125596"/>
                  <a:pt x="2229758" y="121102"/>
                  <a:pt x="2227707" y="116457"/>
                </a:cubicBezTo>
                <a:cubicBezTo>
                  <a:pt x="2225656" y="111812"/>
                  <a:pt x="2223907" y="107258"/>
                  <a:pt x="2222459" y="102793"/>
                </a:cubicBezTo>
                <a:cubicBezTo>
                  <a:pt x="2221011" y="98329"/>
                  <a:pt x="2219804" y="94167"/>
                  <a:pt x="2218839" y="90306"/>
                </a:cubicBezTo>
                <a:cubicBezTo>
                  <a:pt x="2217874" y="86445"/>
                  <a:pt x="2217150" y="83127"/>
                  <a:pt x="2216667" y="80353"/>
                </a:cubicBezTo>
                <a:lnTo>
                  <a:pt x="2213229" y="80353"/>
                </a:lnTo>
                <a:lnTo>
                  <a:pt x="2213229" y="172288"/>
                </a:lnTo>
                <a:cubicBezTo>
                  <a:pt x="2209609" y="172770"/>
                  <a:pt x="2206352" y="173193"/>
                  <a:pt x="2203456" y="173555"/>
                </a:cubicBezTo>
                <a:cubicBezTo>
                  <a:pt x="2201043" y="173796"/>
                  <a:pt x="2198751" y="173947"/>
                  <a:pt x="2196579" y="174007"/>
                </a:cubicBezTo>
                <a:cubicBezTo>
                  <a:pt x="2194407" y="174067"/>
                  <a:pt x="2193141" y="173917"/>
                  <a:pt x="2192779" y="173555"/>
                </a:cubicBezTo>
                <a:lnTo>
                  <a:pt x="2192779" y="106413"/>
                </a:lnTo>
                <a:cubicBezTo>
                  <a:pt x="2189400" y="111722"/>
                  <a:pt x="2185419" y="116970"/>
                  <a:pt x="2180834" y="122158"/>
                </a:cubicBezTo>
                <a:cubicBezTo>
                  <a:pt x="2176250" y="127346"/>
                  <a:pt x="2171333" y="132262"/>
                  <a:pt x="2166085" y="136907"/>
                </a:cubicBezTo>
                <a:cubicBezTo>
                  <a:pt x="2160837" y="141552"/>
                  <a:pt x="2155317" y="145835"/>
                  <a:pt x="2149526" y="149756"/>
                </a:cubicBezTo>
                <a:cubicBezTo>
                  <a:pt x="2143735" y="153678"/>
                  <a:pt x="2137943" y="156965"/>
                  <a:pt x="2132152" y="159620"/>
                </a:cubicBezTo>
                <a:lnTo>
                  <a:pt x="2131428" y="159439"/>
                </a:lnTo>
                <a:cubicBezTo>
                  <a:pt x="2140115" y="150390"/>
                  <a:pt x="2147535" y="141401"/>
                  <a:pt x="2153688" y="132473"/>
                </a:cubicBezTo>
                <a:cubicBezTo>
                  <a:pt x="2159841" y="123545"/>
                  <a:pt x="2164909" y="115522"/>
                  <a:pt x="2168890" y="108404"/>
                </a:cubicBezTo>
                <a:cubicBezTo>
                  <a:pt x="2173595" y="100079"/>
                  <a:pt x="2177456" y="92176"/>
                  <a:pt x="2180472" y="84696"/>
                </a:cubicBezTo>
                <a:cubicBezTo>
                  <a:pt x="2181558" y="84937"/>
                  <a:pt x="2182765" y="85239"/>
                  <a:pt x="2184092" y="85601"/>
                </a:cubicBezTo>
                <a:cubicBezTo>
                  <a:pt x="2185178" y="85842"/>
                  <a:pt x="2186475" y="86174"/>
                  <a:pt x="2187983" y="86596"/>
                </a:cubicBezTo>
                <a:cubicBezTo>
                  <a:pt x="2189491" y="87018"/>
                  <a:pt x="2191090" y="87471"/>
                  <a:pt x="2192779" y="87953"/>
                </a:cubicBezTo>
                <a:lnTo>
                  <a:pt x="2192779" y="80353"/>
                </a:lnTo>
                <a:lnTo>
                  <a:pt x="2133600" y="80353"/>
                </a:lnTo>
                <a:lnTo>
                  <a:pt x="2133057" y="78543"/>
                </a:lnTo>
                <a:lnTo>
                  <a:pt x="2192779" y="78543"/>
                </a:lnTo>
                <a:lnTo>
                  <a:pt x="2192779" y="35290"/>
                </a:lnTo>
                <a:lnTo>
                  <a:pt x="2147354" y="35290"/>
                </a:lnTo>
                <a:lnTo>
                  <a:pt x="2146811" y="33480"/>
                </a:lnTo>
                <a:lnTo>
                  <a:pt x="2192779" y="33480"/>
                </a:lnTo>
                <a:close/>
                <a:moveTo>
                  <a:pt x="2345903" y="2533"/>
                </a:moveTo>
                <a:cubicBezTo>
                  <a:pt x="2348798" y="2654"/>
                  <a:pt x="2351694" y="2835"/>
                  <a:pt x="2354590" y="3076"/>
                </a:cubicBezTo>
                <a:cubicBezTo>
                  <a:pt x="2357002" y="3318"/>
                  <a:pt x="2359626" y="3589"/>
                  <a:pt x="2362462" y="3891"/>
                </a:cubicBezTo>
                <a:cubicBezTo>
                  <a:pt x="2365297" y="4192"/>
                  <a:pt x="2367921" y="4584"/>
                  <a:pt x="2370334" y="5067"/>
                </a:cubicBezTo>
                <a:lnTo>
                  <a:pt x="2370334" y="6334"/>
                </a:lnTo>
                <a:lnTo>
                  <a:pt x="2365991" y="7420"/>
                </a:lnTo>
                <a:lnTo>
                  <a:pt x="2365991" y="23707"/>
                </a:lnTo>
                <a:lnTo>
                  <a:pt x="2400738" y="23707"/>
                </a:lnTo>
                <a:cubicBezTo>
                  <a:pt x="2401703" y="23707"/>
                  <a:pt x="2402729" y="23044"/>
                  <a:pt x="2403815" y="21717"/>
                </a:cubicBezTo>
                <a:cubicBezTo>
                  <a:pt x="2404297" y="21234"/>
                  <a:pt x="2404840" y="20570"/>
                  <a:pt x="2405443" y="19726"/>
                </a:cubicBezTo>
                <a:cubicBezTo>
                  <a:pt x="2407012" y="20329"/>
                  <a:pt x="2408459" y="20932"/>
                  <a:pt x="2409787" y="21536"/>
                </a:cubicBezTo>
                <a:cubicBezTo>
                  <a:pt x="2412320" y="22742"/>
                  <a:pt x="2414492" y="23828"/>
                  <a:pt x="2416302" y="24793"/>
                </a:cubicBezTo>
                <a:lnTo>
                  <a:pt x="2416302" y="25517"/>
                </a:lnTo>
                <a:lnTo>
                  <a:pt x="2365991" y="25517"/>
                </a:lnTo>
                <a:lnTo>
                  <a:pt x="2365991" y="83429"/>
                </a:lnTo>
                <a:lnTo>
                  <a:pt x="2369067" y="83429"/>
                </a:lnTo>
                <a:cubicBezTo>
                  <a:pt x="2371480" y="78121"/>
                  <a:pt x="2373833" y="72661"/>
                  <a:pt x="2376125" y="67051"/>
                </a:cubicBezTo>
                <a:cubicBezTo>
                  <a:pt x="2378418" y="61441"/>
                  <a:pt x="2380409" y="56283"/>
                  <a:pt x="2382098" y="51578"/>
                </a:cubicBezTo>
                <a:cubicBezTo>
                  <a:pt x="2384149" y="46028"/>
                  <a:pt x="2386079" y="40659"/>
                  <a:pt x="2387889" y="35471"/>
                </a:cubicBezTo>
                <a:cubicBezTo>
                  <a:pt x="2391267" y="36315"/>
                  <a:pt x="2394525" y="37220"/>
                  <a:pt x="2397661" y="38185"/>
                </a:cubicBezTo>
                <a:cubicBezTo>
                  <a:pt x="2400436" y="39030"/>
                  <a:pt x="2403332" y="39935"/>
                  <a:pt x="2406348" y="40900"/>
                </a:cubicBezTo>
                <a:cubicBezTo>
                  <a:pt x="2409364" y="41865"/>
                  <a:pt x="2412079" y="42891"/>
                  <a:pt x="2414492" y="43977"/>
                </a:cubicBezTo>
                <a:lnTo>
                  <a:pt x="2413949" y="45062"/>
                </a:lnTo>
                <a:lnTo>
                  <a:pt x="2409606" y="45424"/>
                </a:lnTo>
                <a:cubicBezTo>
                  <a:pt x="2406710" y="49888"/>
                  <a:pt x="2403453" y="54141"/>
                  <a:pt x="2399833" y="58183"/>
                </a:cubicBezTo>
                <a:cubicBezTo>
                  <a:pt x="2396214" y="62225"/>
                  <a:pt x="2392624" y="65905"/>
                  <a:pt x="2389065" y="69223"/>
                </a:cubicBezTo>
                <a:cubicBezTo>
                  <a:pt x="2385506" y="72540"/>
                  <a:pt x="2382188" y="75436"/>
                  <a:pt x="2379112" y="77909"/>
                </a:cubicBezTo>
                <a:cubicBezTo>
                  <a:pt x="2376035" y="80383"/>
                  <a:pt x="2373592" y="82223"/>
                  <a:pt x="2371782" y="83429"/>
                </a:cubicBezTo>
                <a:lnTo>
                  <a:pt x="2409787" y="83429"/>
                </a:lnTo>
                <a:cubicBezTo>
                  <a:pt x="2410752" y="83429"/>
                  <a:pt x="2411778" y="82766"/>
                  <a:pt x="2412863" y="81438"/>
                </a:cubicBezTo>
                <a:cubicBezTo>
                  <a:pt x="2413346" y="80956"/>
                  <a:pt x="2413889" y="80292"/>
                  <a:pt x="2414492" y="79448"/>
                </a:cubicBezTo>
                <a:cubicBezTo>
                  <a:pt x="2416060" y="80051"/>
                  <a:pt x="2417508" y="80654"/>
                  <a:pt x="2418836" y="81257"/>
                </a:cubicBezTo>
                <a:cubicBezTo>
                  <a:pt x="2421369" y="82464"/>
                  <a:pt x="2423541" y="83550"/>
                  <a:pt x="2425351" y="84515"/>
                </a:cubicBezTo>
                <a:lnTo>
                  <a:pt x="2425351" y="85239"/>
                </a:lnTo>
                <a:lnTo>
                  <a:pt x="2371782" y="85239"/>
                </a:lnTo>
                <a:cubicBezTo>
                  <a:pt x="2375160" y="91995"/>
                  <a:pt x="2378840" y="97847"/>
                  <a:pt x="2382822" y="102793"/>
                </a:cubicBezTo>
                <a:cubicBezTo>
                  <a:pt x="2386803" y="107740"/>
                  <a:pt x="2391086" y="112204"/>
                  <a:pt x="2395671" y="116186"/>
                </a:cubicBezTo>
                <a:cubicBezTo>
                  <a:pt x="2400255" y="120167"/>
                  <a:pt x="2405202" y="123847"/>
                  <a:pt x="2410511" y="127225"/>
                </a:cubicBezTo>
                <a:cubicBezTo>
                  <a:pt x="2415819" y="130603"/>
                  <a:pt x="2421550" y="134042"/>
                  <a:pt x="2427703" y="137541"/>
                </a:cubicBezTo>
                <a:lnTo>
                  <a:pt x="2427703" y="137903"/>
                </a:lnTo>
                <a:cubicBezTo>
                  <a:pt x="2426979" y="139109"/>
                  <a:pt x="2426255" y="140376"/>
                  <a:pt x="2425532" y="141703"/>
                </a:cubicBezTo>
                <a:cubicBezTo>
                  <a:pt x="2424325" y="143875"/>
                  <a:pt x="2422576" y="147193"/>
                  <a:pt x="2420283" y="151657"/>
                </a:cubicBezTo>
                <a:cubicBezTo>
                  <a:pt x="2419077" y="154070"/>
                  <a:pt x="2417569" y="155397"/>
                  <a:pt x="2415759" y="155638"/>
                </a:cubicBezTo>
                <a:cubicBezTo>
                  <a:pt x="2413949" y="155879"/>
                  <a:pt x="2412079" y="155397"/>
                  <a:pt x="2410149" y="154190"/>
                </a:cubicBezTo>
                <a:cubicBezTo>
                  <a:pt x="2403754" y="150450"/>
                  <a:pt x="2398204" y="145835"/>
                  <a:pt x="2393499" y="140346"/>
                </a:cubicBezTo>
                <a:cubicBezTo>
                  <a:pt x="2388794" y="134856"/>
                  <a:pt x="2384812" y="129035"/>
                  <a:pt x="2381555" y="122882"/>
                </a:cubicBezTo>
                <a:cubicBezTo>
                  <a:pt x="2378297" y="116729"/>
                  <a:pt x="2375703" y="110394"/>
                  <a:pt x="2373773" y="103879"/>
                </a:cubicBezTo>
                <a:cubicBezTo>
                  <a:pt x="2371842" y="97364"/>
                  <a:pt x="2370455" y="91151"/>
                  <a:pt x="2369610" y="85239"/>
                </a:cubicBezTo>
                <a:lnTo>
                  <a:pt x="2365991" y="85239"/>
                </a:lnTo>
                <a:lnTo>
                  <a:pt x="2365991" y="172288"/>
                </a:lnTo>
                <a:cubicBezTo>
                  <a:pt x="2362492" y="172770"/>
                  <a:pt x="2359295" y="173193"/>
                  <a:pt x="2356399" y="173555"/>
                </a:cubicBezTo>
                <a:cubicBezTo>
                  <a:pt x="2353986" y="173796"/>
                  <a:pt x="2351724" y="173947"/>
                  <a:pt x="2349612" y="174007"/>
                </a:cubicBezTo>
                <a:cubicBezTo>
                  <a:pt x="2347501" y="174067"/>
                  <a:pt x="2346264" y="173917"/>
                  <a:pt x="2345903" y="173555"/>
                </a:cubicBezTo>
                <a:lnTo>
                  <a:pt x="2345903" y="110032"/>
                </a:lnTo>
                <a:cubicBezTo>
                  <a:pt x="2342645" y="115341"/>
                  <a:pt x="2338694" y="120469"/>
                  <a:pt x="2334049" y="125415"/>
                </a:cubicBezTo>
                <a:cubicBezTo>
                  <a:pt x="2329404" y="130362"/>
                  <a:pt x="2324336" y="135037"/>
                  <a:pt x="2318847" y="139441"/>
                </a:cubicBezTo>
                <a:cubicBezTo>
                  <a:pt x="2313357" y="143845"/>
                  <a:pt x="2307536" y="147947"/>
                  <a:pt x="2301383" y="151747"/>
                </a:cubicBezTo>
                <a:cubicBezTo>
                  <a:pt x="2295229" y="155548"/>
                  <a:pt x="2289016" y="158956"/>
                  <a:pt x="2282742" y="161972"/>
                </a:cubicBezTo>
                <a:lnTo>
                  <a:pt x="2282018" y="161610"/>
                </a:lnTo>
                <a:cubicBezTo>
                  <a:pt x="2291067" y="152200"/>
                  <a:pt x="2298728" y="143211"/>
                  <a:pt x="2305002" y="134645"/>
                </a:cubicBezTo>
                <a:cubicBezTo>
                  <a:pt x="2311276" y="126079"/>
                  <a:pt x="2316404" y="118478"/>
                  <a:pt x="2320385" y="111842"/>
                </a:cubicBezTo>
                <a:cubicBezTo>
                  <a:pt x="2325090" y="104121"/>
                  <a:pt x="2328891" y="96821"/>
                  <a:pt x="2331787" y="89944"/>
                </a:cubicBezTo>
                <a:cubicBezTo>
                  <a:pt x="2333234" y="90186"/>
                  <a:pt x="2334682" y="90547"/>
                  <a:pt x="2336130" y="91030"/>
                </a:cubicBezTo>
                <a:cubicBezTo>
                  <a:pt x="2337457" y="91392"/>
                  <a:pt x="2338935" y="91784"/>
                  <a:pt x="2340564" y="92206"/>
                </a:cubicBezTo>
                <a:cubicBezTo>
                  <a:pt x="2342193" y="92629"/>
                  <a:pt x="2343972" y="93141"/>
                  <a:pt x="2345903" y="93745"/>
                </a:cubicBezTo>
                <a:lnTo>
                  <a:pt x="2345903" y="85239"/>
                </a:lnTo>
                <a:lnTo>
                  <a:pt x="2287991" y="85239"/>
                </a:lnTo>
                <a:lnTo>
                  <a:pt x="2287448" y="83429"/>
                </a:lnTo>
                <a:lnTo>
                  <a:pt x="2320566" y="83429"/>
                </a:lnTo>
                <a:lnTo>
                  <a:pt x="2345903" y="83429"/>
                </a:lnTo>
                <a:lnTo>
                  <a:pt x="2345903" y="25517"/>
                </a:lnTo>
                <a:lnTo>
                  <a:pt x="2295229" y="25517"/>
                </a:lnTo>
                <a:lnTo>
                  <a:pt x="2294687" y="23707"/>
                </a:lnTo>
                <a:lnTo>
                  <a:pt x="2345903" y="23707"/>
                </a:lnTo>
                <a:close/>
                <a:moveTo>
                  <a:pt x="1348768" y="2171"/>
                </a:moveTo>
                <a:cubicBezTo>
                  <a:pt x="1351785" y="2654"/>
                  <a:pt x="1354861" y="3257"/>
                  <a:pt x="1357998" y="3981"/>
                </a:cubicBezTo>
                <a:cubicBezTo>
                  <a:pt x="1360652" y="4584"/>
                  <a:pt x="1363427" y="5338"/>
                  <a:pt x="1366323" y="6243"/>
                </a:cubicBezTo>
                <a:cubicBezTo>
                  <a:pt x="1369218" y="7148"/>
                  <a:pt x="1371873" y="8144"/>
                  <a:pt x="1374286" y="9229"/>
                </a:cubicBezTo>
                <a:lnTo>
                  <a:pt x="1373924" y="10315"/>
                </a:lnTo>
                <a:lnTo>
                  <a:pt x="1369400" y="10677"/>
                </a:lnTo>
                <a:cubicBezTo>
                  <a:pt x="1367348" y="19485"/>
                  <a:pt x="1365086" y="27719"/>
                  <a:pt x="1362613" y="35380"/>
                </a:cubicBezTo>
                <a:cubicBezTo>
                  <a:pt x="1360140" y="43042"/>
                  <a:pt x="1357455" y="50250"/>
                  <a:pt x="1354560" y="57007"/>
                </a:cubicBezTo>
                <a:lnTo>
                  <a:pt x="1362341" y="58093"/>
                </a:lnTo>
                <a:lnTo>
                  <a:pt x="1362341" y="59359"/>
                </a:lnTo>
                <a:lnTo>
                  <a:pt x="1357998" y="60445"/>
                </a:lnTo>
                <a:lnTo>
                  <a:pt x="1357998" y="172288"/>
                </a:lnTo>
                <a:cubicBezTo>
                  <a:pt x="1354861" y="172770"/>
                  <a:pt x="1352026" y="173132"/>
                  <a:pt x="1349492" y="173374"/>
                </a:cubicBezTo>
                <a:cubicBezTo>
                  <a:pt x="1347321" y="173615"/>
                  <a:pt x="1345270" y="173736"/>
                  <a:pt x="1343339" y="173736"/>
                </a:cubicBezTo>
                <a:cubicBezTo>
                  <a:pt x="1341409" y="173736"/>
                  <a:pt x="1340263" y="173555"/>
                  <a:pt x="1339901" y="173193"/>
                </a:cubicBezTo>
                <a:lnTo>
                  <a:pt x="1339901" y="85963"/>
                </a:lnTo>
                <a:cubicBezTo>
                  <a:pt x="1336402" y="91754"/>
                  <a:pt x="1333144" y="96731"/>
                  <a:pt x="1330128" y="100893"/>
                </a:cubicBezTo>
                <a:cubicBezTo>
                  <a:pt x="1327112" y="105056"/>
                  <a:pt x="1324518" y="108464"/>
                  <a:pt x="1322346" y="111118"/>
                </a:cubicBezTo>
                <a:lnTo>
                  <a:pt x="1321803" y="110937"/>
                </a:lnTo>
                <a:cubicBezTo>
                  <a:pt x="1326629" y="97907"/>
                  <a:pt x="1330731" y="84967"/>
                  <a:pt x="1334109" y="72118"/>
                </a:cubicBezTo>
                <a:cubicBezTo>
                  <a:pt x="1337488" y="59269"/>
                  <a:pt x="1340263" y="47596"/>
                  <a:pt x="1342434" y="37100"/>
                </a:cubicBezTo>
                <a:cubicBezTo>
                  <a:pt x="1344968" y="25035"/>
                  <a:pt x="1347079" y="13392"/>
                  <a:pt x="1348768" y="2171"/>
                </a:cubicBezTo>
                <a:close/>
                <a:moveTo>
                  <a:pt x="2087861" y="1628"/>
                </a:moveTo>
                <a:cubicBezTo>
                  <a:pt x="2090394" y="1749"/>
                  <a:pt x="2092988" y="1930"/>
                  <a:pt x="2095643" y="2171"/>
                </a:cubicBezTo>
                <a:cubicBezTo>
                  <a:pt x="2097814" y="2413"/>
                  <a:pt x="2100167" y="2654"/>
                  <a:pt x="2102701" y="2895"/>
                </a:cubicBezTo>
                <a:cubicBezTo>
                  <a:pt x="2105234" y="3137"/>
                  <a:pt x="2107527" y="3438"/>
                  <a:pt x="2109578" y="3800"/>
                </a:cubicBezTo>
                <a:lnTo>
                  <a:pt x="2109578" y="4886"/>
                </a:lnTo>
                <a:lnTo>
                  <a:pt x="2105777" y="5791"/>
                </a:lnTo>
                <a:lnTo>
                  <a:pt x="2105777" y="151114"/>
                </a:lnTo>
                <a:cubicBezTo>
                  <a:pt x="2105777" y="153285"/>
                  <a:pt x="2105446" y="155487"/>
                  <a:pt x="2104782" y="157719"/>
                </a:cubicBezTo>
                <a:cubicBezTo>
                  <a:pt x="2104118" y="159951"/>
                  <a:pt x="2103153" y="162093"/>
                  <a:pt x="2101886" y="164144"/>
                </a:cubicBezTo>
                <a:cubicBezTo>
                  <a:pt x="2100620" y="166195"/>
                  <a:pt x="2099111" y="167975"/>
                  <a:pt x="2097362" y="169483"/>
                </a:cubicBezTo>
                <a:cubicBezTo>
                  <a:pt x="2095613" y="170991"/>
                  <a:pt x="2093652" y="172107"/>
                  <a:pt x="2091480" y="172831"/>
                </a:cubicBezTo>
                <a:cubicBezTo>
                  <a:pt x="2088585" y="173796"/>
                  <a:pt x="2086051" y="173886"/>
                  <a:pt x="2083879" y="173102"/>
                </a:cubicBezTo>
                <a:cubicBezTo>
                  <a:pt x="2081708" y="172318"/>
                  <a:pt x="2080622" y="170176"/>
                  <a:pt x="2080622" y="166678"/>
                </a:cubicBezTo>
                <a:cubicBezTo>
                  <a:pt x="2080622" y="165109"/>
                  <a:pt x="2080290" y="163782"/>
                  <a:pt x="2079627" y="162696"/>
                </a:cubicBezTo>
                <a:cubicBezTo>
                  <a:pt x="2078963" y="161610"/>
                  <a:pt x="2077726" y="160645"/>
                  <a:pt x="2075916" y="159801"/>
                </a:cubicBezTo>
                <a:cubicBezTo>
                  <a:pt x="2074951" y="159318"/>
                  <a:pt x="2073745" y="158866"/>
                  <a:pt x="2072297" y="158443"/>
                </a:cubicBezTo>
                <a:cubicBezTo>
                  <a:pt x="2070849" y="158021"/>
                  <a:pt x="2069462" y="157569"/>
                  <a:pt x="2068134" y="157086"/>
                </a:cubicBezTo>
                <a:cubicBezTo>
                  <a:pt x="2066566" y="156603"/>
                  <a:pt x="2064998" y="156121"/>
                  <a:pt x="2063429" y="155638"/>
                </a:cubicBezTo>
                <a:lnTo>
                  <a:pt x="2063248" y="154733"/>
                </a:lnTo>
                <a:lnTo>
                  <a:pt x="2079536" y="154733"/>
                </a:lnTo>
                <a:cubicBezTo>
                  <a:pt x="2083397" y="154733"/>
                  <a:pt x="2085749" y="153617"/>
                  <a:pt x="2086594" y="151385"/>
                </a:cubicBezTo>
                <a:cubicBezTo>
                  <a:pt x="2087439" y="149153"/>
                  <a:pt x="2087861" y="146529"/>
                  <a:pt x="2087861" y="143513"/>
                </a:cubicBezTo>
                <a:close/>
                <a:moveTo>
                  <a:pt x="2003346" y="1628"/>
                </a:moveTo>
                <a:cubicBezTo>
                  <a:pt x="2006362" y="2594"/>
                  <a:pt x="2009318" y="3619"/>
                  <a:pt x="2012213" y="4705"/>
                </a:cubicBezTo>
                <a:cubicBezTo>
                  <a:pt x="2014626" y="5670"/>
                  <a:pt x="2017220" y="6666"/>
                  <a:pt x="2019995" y="7691"/>
                </a:cubicBezTo>
                <a:cubicBezTo>
                  <a:pt x="2022770" y="8717"/>
                  <a:pt x="2025304" y="9772"/>
                  <a:pt x="2027596" y="10858"/>
                </a:cubicBezTo>
                <a:lnTo>
                  <a:pt x="2027234" y="11944"/>
                </a:lnTo>
                <a:lnTo>
                  <a:pt x="2023072" y="12125"/>
                </a:lnTo>
                <a:lnTo>
                  <a:pt x="2021081" y="17011"/>
                </a:lnTo>
                <a:cubicBezTo>
                  <a:pt x="2023253" y="18218"/>
                  <a:pt x="2025756" y="19666"/>
                  <a:pt x="2028592" y="21355"/>
                </a:cubicBezTo>
                <a:cubicBezTo>
                  <a:pt x="2031427" y="23044"/>
                  <a:pt x="2034322" y="24884"/>
                  <a:pt x="2037278" y="26874"/>
                </a:cubicBezTo>
                <a:cubicBezTo>
                  <a:pt x="2040234" y="28865"/>
                  <a:pt x="2043130" y="31037"/>
                  <a:pt x="2045965" y="33390"/>
                </a:cubicBezTo>
                <a:cubicBezTo>
                  <a:pt x="2048800" y="35742"/>
                  <a:pt x="2051364" y="38125"/>
                  <a:pt x="2053657" y="40538"/>
                </a:cubicBezTo>
                <a:cubicBezTo>
                  <a:pt x="2052571" y="42830"/>
                  <a:pt x="2051364" y="45062"/>
                  <a:pt x="2050037" y="47234"/>
                </a:cubicBezTo>
                <a:cubicBezTo>
                  <a:pt x="2048831" y="49165"/>
                  <a:pt x="2047443" y="51155"/>
                  <a:pt x="2045875" y="53206"/>
                </a:cubicBezTo>
                <a:cubicBezTo>
                  <a:pt x="2044306" y="55257"/>
                  <a:pt x="2042617" y="57067"/>
                  <a:pt x="2040807" y="58636"/>
                </a:cubicBezTo>
                <a:cubicBezTo>
                  <a:pt x="2036947" y="51517"/>
                  <a:pt x="2033025" y="44670"/>
                  <a:pt x="2029044" y="38095"/>
                </a:cubicBezTo>
                <a:cubicBezTo>
                  <a:pt x="2025063" y="31519"/>
                  <a:pt x="2021745" y="26120"/>
                  <a:pt x="2019090" y="21898"/>
                </a:cubicBezTo>
                <a:cubicBezTo>
                  <a:pt x="2015471" y="29861"/>
                  <a:pt x="2011339" y="37100"/>
                  <a:pt x="2006693" y="43615"/>
                </a:cubicBezTo>
                <a:cubicBezTo>
                  <a:pt x="2002049" y="50130"/>
                  <a:pt x="1997253" y="56102"/>
                  <a:pt x="1992306" y="61531"/>
                </a:cubicBezTo>
                <a:cubicBezTo>
                  <a:pt x="1994598" y="61893"/>
                  <a:pt x="1997162" y="62346"/>
                  <a:pt x="1999997" y="62888"/>
                </a:cubicBezTo>
                <a:cubicBezTo>
                  <a:pt x="2002833" y="63431"/>
                  <a:pt x="2005517" y="64004"/>
                  <a:pt x="2008051" y="64608"/>
                </a:cubicBezTo>
                <a:lnTo>
                  <a:pt x="2021624" y="64608"/>
                </a:lnTo>
                <a:cubicBezTo>
                  <a:pt x="2022589" y="64608"/>
                  <a:pt x="2023373" y="64427"/>
                  <a:pt x="2023977" y="64065"/>
                </a:cubicBezTo>
                <a:cubicBezTo>
                  <a:pt x="2024580" y="63703"/>
                  <a:pt x="2025123" y="63281"/>
                  <a:pt x="2025605" y="62798"/>
                </a:cubicBezTo>
                <a:cubicBezTo>
                  <a:pt x="2026088" y="62315"/>
                  <a:pt x="2026510" y="61712"/>
                  <a:pt x="2026872" y="60988"/>
                </a:cubicBezTo>
                <a:cubicBezTo>
                  <a:pt x="2029527" y="61350"/>
                  <a:pt x="2032060" y="61772"/>
                  <a:pt x="2034473" y="62255"/>
                </a:cubicBezTo>
                <a:cubicBezTo>
                  <a:pt x="2036524" y="62617"/>
                  <a:pt x="2038666" y="63039"/>
                  <a:pt x="2040898" y="63522"/>
                </a:cubicBezTo>
                <a:cubicBezTo>
                  <a:pt x="2043130" y="64004"/>
                  <a:pt x="2045090" y="64547"/>
                  <a:pt x="2046780" y="65151"/>
                </a:cubicBezTo>
                <a:cubicBezTo>
                  <a:pt x="2046297" y="66719"/>
                  <a:pt x="2045875" y="68167"/>
                  <a:pt x="2045513" y="69494"/>
                </a:cubicBezTo>
                <a:cubicBezTo>
                  <a:pt x="2045271" y="70701"/>
                  <a:pt x="2045030" y="71907"/>
                  <a:pt x="2044789" y="73114"/>
                </a:cubicBezTo>
                <a:cubicBezTo>
                  <a:pt x="2044547" y="74320"/>
                  <a:pt x="2044427" y="75346"/>
                  <a:pt x="2044427" y="76190"/>
                </a:cubicBezTo>
                <a:lnTo>
                  <a:pt x="2044427" y="105327"/>
                </a:lnTo>
                <a:cubicBezTo>
                  <a:pt x="2044427" y="107499"/>
                  <a:pt x="2044155" y="109791"/>
                  <a:pt x="2043612" y="112204"/>
                </a:cubicBezTo>
                <a:cubicBezTo>
                  <a:pt x="2043069" y="114617"/>
                  <a:pt x="2042225" y="116909"/>
                  <a:pt x="2041079" y="119081"/>
                </a:cubicBezTo>
                <a:cubicBezTo>
                  <a:pt x="2039933" y="121253"/>
                  <a:pt x="2038515" y="123183"/>
                  <a:pt x="2036826" y="124872"/>
                </a:cubicBezTo>
                <a:cubicBezTo>
                  <a:pt x="2035137" y="126562"/>
                  <a:pt x="2033146" y="127768"/>
                  <a:pt x="2030854" y="128492"/>
                </a:cubicBezTo>
                <a:cubicBezTo>
                  <a:pt x="2029285" y="128974"/>
                  <a:pt x="2027807" y="129246"/>
                  <a:pt x="2026420" y="129306"/>
                </a:cubicBezTo>
                <a:cubicBezTo>
                  <a:pt x="2025032" y="129367"/>
                  <a:pt x="2023826" y="129155"/>
                  <a:pt x="2022800" y="128673"/>
                </a:cubicBezTo>
                <a:cubicBezTo>
                  <a:pt x="2021775" y="128190"/>
                  <a:pt x="2020960" y="127406"/>
                  <a:pt x="2020357" y="126320"/>
                </a:cubicBezTo>
                <a:cubicBezTo>
                  <a:pt x="2019754" y="125234"/>
                  <a:pt x="2019452" y="123726"/>
                  <a:pt x="2019452" y="121796"/>
                </a:cubicBezTo>
                <a:cubicBezTo>
                  <a:pt x="2019452" y="120227"/>
                  <a:pt x="2019211" y="118810"/>
                  <a:pt x="2018728" y="117543"/>
                </a:cubicBezTo>
                <a:cubicBezTo>
                  <a:pt x="2018246" y="116276"/>
                  <a:pt x="2017160" y="115160"/>
                  <a:pt x="2015471" y="114195"/>
                </a:cubicBezTo>
                <a:cubicBezTo>
                  <a:pt x="2015109" y="114074"/>
                  <a:pt x="2014506" y="113833"/>
                  <a:pt x="2013661" y="113471"/>
                </a:cubicBezTo>
                <a:cubicBezTo>
                  <a:pt x="2012816" y="113109"/>
                  <a:pt x="2011912" y="112747"/>
                  <a:pt x="2010946" y="112385"/>
                </a:cubicBezTo>
                <a:cubicBezTo>
                  <a:pt x="2009981" y="112023"/>
                  <a:pt x="2009016" y="111691"/>
                  <a:pt x="2008051" y="111390"/>
                </a:cubicBezTo>
                <a:cubicBezTo>
                  <a:pt x="2007086" y="111088"/>
                  <a:pt x="2006241" y="110817"/>
                  <a:pt x="2005517" y="110575"/>
                </a:cubicBezTo>
                <a:lnTo>
                  <a:pt x="2005517" y="144056"/>
                </a:lnTo>
                <a:cubicBezTo>
                  <a:pt x="2005517" y="146227"/>
                  <a:pt x="2005970" y="147736"/>
                  <a:pt x="2006875" y="148580"/>
                </a:cubicBezTo>
                <a:cubicBezTo>
                  <a:pt x="2007779" y="149425"/>
                  <a:pt x="2009197" y="150028"/>
                  <a:pt x="2011127" y="150390"/>
                </a:cubicBezTo>
                <a:cubicBezTo>
                  <a:pt x="2012575" y="150631"/>
                  <a:pt x="2014355" y="150752"/>
                  <a:pt x="2016466" y="150752"/>
                </a:cubicBezTo>
                <a:cubicBezTo>
                  <a:pt x="2018578" y="150752"/>
                  <a:pt x="2020749" y="150722"/>
                  <a:pt x="2022981" y="150661"/>
                </a:cubicBezTo>
                <a:cubicBezTo>
                  <a:pt x="2025213" y="150601"/>
                  <a:pt x="2027355" y="150480"/>
                  <a:pt x="2029406" y="150299"/>
                </a:cubicBezTo>
                <a:cubicBezTo>
                  <a:pt x="2031457" y="150118"/>
                  <a:pt x="2033086" y="149907"/>
                  <a:pt x="2034292" y="149666"/>
                </a:cubicBezTo>
                <a:cubicBezTo>
                  <a:pt x="2035378" y="149425"/>
                  <a:pt x="2036434" y="148972"/>
                  <a:pt x="2037459" y="148309"/>
                </a:cubicBezTo>
                <a:cubicBezTo>
                  <a:pt x="2038485" y="147645"/>
                  <a:pt x="2039359" y="146589"/>
                  <a:pt x="2040083" y="145142"/>
                </a:cubicBezTo>
                <a:cubicBezTo>
                  <a:pt x="2040928" y="143452"/>
                  <a:pt x="2041863" y="141220"/>
                  <a:pt x="2042888" y="138446"/>
                </a:cubicBezTo>
                <a:cubicBezTo>
                  <a:pt x="2043914" y="135671"/>
                  <a:pt x="2044909" y="132896"/>
                  <a:pt x="2045875" y="130121"/>
                </a:cubicBezTo>
                <a:lnTo>
                  <a:pt x="2049313" y="119805"/>
                </a:lnTo>
                <a:lnTo>
                  <a:pt x="2050218" y="120348"/>
                </a:lnTo>
                <a:lnTo>
                  <a:pt x="2049132" y="140979"/>
                </a:lnTo>
                <a:cubicBezTo>
                  <a:pt x="2049132" y="143875"/>
                  <a:pt x="2049735" y="145443"/>
                  <a:pt x="2050942" y="145685"/>
                </a:cubicBezTo>
                <a:cubicBezTo>
                  <a:pt x="2055165" y="147374"/>
                  <a:pt x="2057668" y="149455"/>
                  <a:pt x="2058452" y="151928"/>
                </a:cubicBezTo>
                <a:cubicBezTo>
                  <a:pt x="2059237" y="154401"/>
                  <a:pt x="2058664" y="157086"/>
                  <a:pt x="2056733" y="159982"/>
                </a:cubicBezTo>
                <a:cubicBezTo>
                  <a:pt x="2055165" y="162395"/>
                  <a:pt x="2052631" y="164265"/>
                  <a:pt x="2049132" y="165592"/>
                </a:cubicBezTo>
                <a:cubicBezTo>
                  <a:pt x="2045633" y="166919"/>
                  <a:pt x="2040626" y="167824"/>
                  <a:pt x="2034111" y="168306"/>
                </a:cubicBezTo>
                <a:cubicBezTo>
                  <a:pt x="2030612" y="168548"/>
                  <a:pt x="2027596" y="168729"/>
                  <a:pt x="2025063" y="168849"/>
                </a:cubicBezTo>
                <a:cubicBezTo>
                  <a:pt x="2022529" y="168970"/>
                  <a:pt x="2020237" y="169030"/>
                  <a:pt x="2018185" y="169030"/>
                </a:cubicBezTo>
                <a:cubicBezTo>
                  <a:pt x="2016134" y="169030"/>
                  <a:pt x="2014204" y="169000"/>
                  <a:pt x="2012394" y="168940"/>
                </a:cubicBezTo>
                <a:cubicBezTo>
                  <a:pt x="2010584" y="168879"/>
                  <a:pt x="2008714" y="168729"/>
                  <a:pt x="2006784" y="168487"/>
                </a:cubicBezTo>
                <a:cubicBezTo>
                  <a:pt x="2000510" y="167763"/>
                  <a:pt x="1995684" y="165773"/>
                  <a:pt x="1992306" y="162515"/>
                </a:cubicBezTo>
                <a:cubicBezTo>
                  <a:pt x="1988928" y="159258"/>
                  <a:pt x="1987239" y="153708"/>
                  <a:pt x="1987239" y="145865"/>
                </a:cubicBezTo>
                <a:lnTo>
                  <a:pt x="1987239" y="66960"/>
                </a:lnTo>
                <a:cubicBezTo>
                  <a:pt x="1984584" y="69615"/>
                  <a:pt x="1982021" y="72028"/>
                  <a:pt x="1979547" y="74199"/>
                </a:cubicBezTo>
                <a:cubicBezTo>
                  <a:pt x="1977074" y="76371"/>
                  <a:pt x="1974631" y="78362"/>
                  <a:pt x="1972218" y="80172"/>
                </a:cubicBezTo>
                <a:lnTo>
                  <a:pt x="1971856" y="79810"/>
                </a:lnTo>
                <a:cubicBezTo>
                  <a:pt x="1977285" y="70640"/>
                  <a:pt x="1981990" y="61441"/>
                  <a:pt x="1985972" y="52211"/>
                </a:cubicBezTo>
                <a:cubicBezTo>
                  <a:pt x="1989953" y="42981"/>
                  <a:pt x="1993211" y="34566"/>
                  <a:pt x="1995745" y="26965"/>
                </a:cubicBezTo>
                <a:cubicBezTo>
                  <a:pt x="1998761" y="18157"/>
                  <a:pt x="2001294" y="9712"/>
                  <a:pt x="2003346" y="1628"/>
                </a:cubicBezTo>
                <a:close/>
                <a:moveTo>
                  <a:pt x="1535125" y="1086"/>
                </a:moveTo>
                <a:cubicBezTo>
                  <a:pt x="1539710" y="1809"/>
                  <a:pt x="1544234" y="2714"/>
                  <a:pt x="1548698" y="3800"/>
                </a:cubicBezTo>
                <a:cubicBezTo>
                  <a:pt x="1552438" y="4765"/>
                  <a:pt x="1556359" y="6002"/>
                  <a:pt x="1560461" y="7510"/>
                </a:cubicBezTo>
                <a:cubicBezTo>
                  <a:pt x="1564564" y="9018"/>
                  <a:pt x="1568002" y="10858"/>
                  <a:pt x="1570777" y="13030"/>
                </a:cubicBezTo>
                <a:cubicBezTo>
                  <a:pt x="1569933" y="14960"/>
                  <a:pt x="1569028" y="16830"/>
                  <a:pt x="1568062" y="18640"/>
                </a:cubicBezTo>
                <a:cubicBezTo>
                  <a:pt x="1567218" y="20209"/>
                  <a:pt x="1566283" y="21837"/>
                  <a:pt x="1565257" y="23526"/>
                </a:cubicBezTo>
                <a:cubicBezTo>
                  <a:pt x="1564232" y="25216"/>
                  <a:pt x="1563176" y="26603"/>
                  <a:pt x="1562090" y="27689"/>
                </a:cubicBezTo>
                <a:lnTo>
                  <a:pt x="1610049" y="27689"/>
                </a:lnTo>
                <a:cubicBezTo>
                  <a:pt x="1611014" y="27689"/>
                  <a:pt x="1612039" y="27025"/>
                  <a:pt x="1613125" y="25698"/>
                </a:cubicBezTo>
                <a:cubicBezTo>
                  <a:pt x="1613608" y="25216"/>
                  <a:pt x="1614151" y="24552"/>
                  <a:pt x="1614754" y="23707"/>
                </a:cubicBezTo>
                <a:cubicBezTo>
                  <a:pt x="1616322" y="24311"/>
                  <a:pt x="1617770" y="24914"/>
                  <a:pt x="1619097" y="25517"/>
                </a:cubicBezTo>
                <a:cubicBezTo>
                  <a:pt x="1621631" y="26724"/>
                  <a:pt x="1623803" y="27809"/>
                  <a:pt x="1625612" y="28775"/>
                </a:cubicBezTo>
                <a:lnTo>
                  <a:pt x="1625612" y="29499"/>
                </a:lnTo>
                <a:lnTo>
                  <a:pt x="1489338" y="29499"/>
                </a:lnTo>
                <a:lnTo>
                  <a:pt x="1488795" y="27689"/>
                </a:lnTo>
                <a:lnTo>
                  <a:pt x="1555394" y="27689"/>
                </a:lnTo>
                <a:cubicBezTo>
                  <a:pt x="1553343" y="24673"/>
                  <a:pt x="1551141" y="21596"/>
                  <a:pt x="1548789" y="18459"/>
                </a:cubicBezTo>
                <a:cubicBezTo>
                  <a:pt x="1546436" y="15322"/>
                  <a:pt x="1544234" y="12547"/>
                  <a:pt x="1542183" y="10134"/>
                </a:cubicBezTo>
                <a:cubicBezTo>
                  <a:pt x="1539770" y="7239"/>
                  <a:pt x="1537357" y="4464"/>
                  <a:pt x="1534944" y="1809"/>
                </a:cubicBezTo>
                <a:close/>
                <a:moveTo>
                  <a:pt x="1009240" y="0"/>
                </a:moveTo>
                <a:cubicBezTo>
                  <a:pt x="1011774" y="482"/>
                  <a:pt x="1014368" y="1025"/>
                  <a:pt x="1017022" y="1628"/>
                </a:cubicBezTo>
                <a:cubicBezTo>
                  <a:pt x="1019314" y="2232"/>
                  <a:pt x="1021758" y="2925"/>
                  <a:pt x="1024352" y="3710"/>
                </a:cubicBezTo>
                <a:cubicBezTo>
                  <a:pt x="1026946" y="4494"/>
                  <a:pt x="1029328" y="5369"/>
                  <a:pt x="1031500" y="6334"/>
                </a:cubicBezTo>
                <a:lnTo>
                  <a:pt x="1031138" y="7420"/>
                </a:lnTo>
                <a:lnTo>
                  <a:pt x="1026252" y="8144"/>
                </a:lnTo>
                <a:cubicBezTo>
                  <a:pt x="1025528" y="10315"/>
                  <a:pt x="1024714" y="12427"/>
                  <a:pt x="1023809" y="14478"/>
                </a:cubicBezTo>
                <a:cubicBezTo>
                  <a:pt x="1022904" y="16529"/>
                  <a:pt x="1021848" y="18519"/>
                  <a:pt x="1020642" y="20450"/>
                </a:cubicBezTo>
                <a:lnTo>
                  <a:pt x="1045797" y="20450"/>
                </a:lnTo>
                <a:cubicBezTo>
                  <a:pt x="1046280" y="20450"/>
                  <a:pt x="1046762" y="20269"/>
                  <a:pt x="1047245" y="19907"/>
                </a:cubicBezTo>
                <a:cubicBezTo>
                  <a:pt x="1047728" y="19545"/>
                  <a:pt x="1048271" y="19062"/>
                  <a:pt x="1048874" y="18459"/>
                </a:cubicBezTo>
                <a:cubicBezTo>
                  <a:pt x="1049356" y="17977"/>
                  <a:pt x="1049959" y="17313"/>
                  <a:pt x="1050683" y="16468"/>
                </a:cubicBezTo>
                <a:cubicBezTo>
                  <a:pt x="1052252" y="17072"/>
                  <a:pt x="1053760" y="17675"/>
                  <a:pt x="1055208" y="18278"/>
                </a:cubicBezTo>
                <a:cubicBezTo>
                  <a:pt x="1056414" y="18881"/>
                  <a:pt x="1057651" y="19454"/>
                  <a:pt x="1058918" y="19997"/>
                </a:cubicBezTo>
                <a:cubicBezTo>
                  <a:pt x="1060185" y="20540"/>
                  <a:pt x="1061240" y="21053"/>
                  <a:pt x="1062085" y="21536"/>
                </a:cubicBezTo>
                <a:lnTo>
                  <a:pt x="1062085" y="22260"/>
                </a:lnTo>
                <a:lnTo>
                  <a:pt x="1040730" y="22260"/>
                </a:lnTo>
                <a:lnTo>
                  <a:pt x="1040730" y="34385"/>
                </a:lnTo>
                <a:cubicBezTo>
                  <a:pt x="1040609" y="39935"/>
                  <a:pt x="1040066" y="45062"/>
                  <a:pt x="1039101" y="49768"/>
                </a:cubicBezTo>
                <a:lnTo>
                  <a:pt x="1050865" y="49768"/>
                </a:lnTo>
                <a:cubicBezTo>
                  <a:pt x="1051347" y="49768"/>
                  <a:pt x="1051830" y="49587"/>
                  <a:pt x="1052312" y="49225"/>
                </a:cubicBezTo>
                <a:cubicBezTo>
                  <a:pt x="1052795" y="48863"/>
                  <a:pt x="1053338" y="48380"/>
                  <a:pt x="1053941" y="47777"/>
                </a:cubicBezTo>
                <a:cubicBezTo>
                  <a:pt x="1054424" y="47294"/>
                  <a:pt x="1055027" y="46631"/>
                  <a:pt x="1055751" y="45786"/>
                </a:cubicBezTo>
                <a:cubicBezTo>
                  <a:pt x="1057319" y="46390"/>
                  <a:pt x="1058827" y="46993"/>
                  <a:pt x="1060275" y="47596"/>
                </a:cubicBezTo>
                <a:cubicBezTo>
                  <a:pt x="1061482" y="48199"/>
                  <a:pt x="1062718" y="48772"/>
                  <a:pt x="1063985" y="49315"/>
                </a:cubicBezTo>
                <a:cubicBezTo>
                  <a:pt x="1065252" y="49858"/>
                  <a:pt x="1066308" y="50371"/>
                  <a:pt x="1067152" y="50854"/>
                </a:cubicBezTo>
                <a:lnTo>
                  <a:pt x="1067152" y="51578"/>
                </a:lnTo>
                <a:lnTo>
                  <a:pt x="1038558" y="51578"/>
                </a:lnTo>
                <a:cubicBezTo>
                  <a:pt x="1037955" y="54352"/>
                  <a:pt x="1037231" y="56886"/>
                  <a:pt x="1036386" y="59178"/>
                </a:cubicBezTo>
                <a:cubicBezTo>
                  <a:pt x="1038075" y="59902"/>
                  <a:pt x="1040187" y="60837"/>
                  <a:pt x="1042721" y="61984"/>
                </a:cubicBezTo>
                <a:cubicBezTo>
                  <a:pt x="1045254" y="63130"/>
                  <a:pt x="1047878" y="64457"/>
                  <a:pt x="1050593" y="65965"/>
                </a:cubicBezTo>
                <a:cubicBezTo>
                  <a:pt x="1053308" y="67473"/>
                  <a:pt x="1056022" y="69102"/>
                  <a:pt x="1058737" y="70851"/>
                </a:cubicBezTo>
                <a:cubicBezTo>
                  <a:pt x="1061452" y="72601"/>
                  <a:pt x="1063834" y="74441"/>
                  <a:pt x="1065885" y="76371"/>
                </a:cubicBezTo>
                <a:cubicBezTo>
                  <a:pt x="1064920" y="78784"/>
                  <a:pt x="1063834" y="81076"/>
                  <a:pt x="1062628" y="83248"/>
                </a:cubicBezTo>
                <a:cubicBezTo>
                  <a:pt x="1061663" y="85179"/>
                  <a:pt x="1060426" y="87230"/>
                  <a:pt x="1058918" y="89401"/>
                </a:cubicBezTo>
                <a:cubicBezTo>
                  <a:pt x="1057410" y="91573"/>
                  <a:pt x="1055811" y="93564"/>
                  <a:pt x="1054122" y="95373"/>
                </a:cubicBezTo>
                <a:cubicBezTo>
                  <a:pt x="1052674" y="92478"/>
                  <a:pt x="1051045" y="89462"/>
                  <a:pt x="1049236" y="86325"/>
                </a:cubicBezTo>
                <a:cubicBezTo>
                  <a:pt x="1047426" y="83188"/>
                  <a:pt x="1045676" y="80141"/>
                  <a:pt x="1043987" y="77185"/>
                </a:cubicBezTo>
                <a:cubicBezTo>
                  <a:pt x="1042298" y="74230"/>
                  <a:pt x="1040639" y="71485"/>
                  <a:pt x="1039011" y="68951"/>
                </a:cubicBezTo>
                <a:cubicBezTo>
                  <a:pt x="1037382" y="66417"/>
                  <a:pt x="1036024" y="64306"/>
                  <a:pt x="1034939" y="62617"/>
                </a:cubicBezTo>
                <a:cubicBezTo>
                  <a:pt x="1030837" y="71666"/>
                  <a:pt x="1024985" y="79116"/>
                  <a:pt x="1017384" y="84967"/>
                </a:cubicBezTo>
                <a:cubicBezTo>
                  <a:pt x="1009783" y="90819"/>
                  <a:pt x="1001036" y="95675"/>
                  <a:pt x="991143" y="99536"/>
                </a:cubicBezTo>
                <a:lnTo>
                  <a:pt x="990600" y="98993"/>
                </a:lnTo>
                <a:cubicBezTo>
                  <a:pt x="995546" y="94770"/>
                  <a:pt x="999739" y="90698"/>
                  <a:pt x="1003178" y="86777"/>
                </a:cubicBezTo>
                <a:cubicBezTo>
                  <a:pt x="1006616" y="82856"/>
                  <a:pt x="1009512" y="78995"/>
                  <a:pt x="1011864" y="75195"/>
                </a:cubicBezTo>
                <a:cubicBezTo>
                  <a:pt x="1014217" y="71394"/>
                  <a:pt x="1016087" y="67564"/>
                  <a:pt x="1017475" y="63703"/>
                </a:cubicBezTo>
                <a:cubicBezTo>
                  <a:pt x="1018862" y="59842"/>
                  <a:pt x="1019918" y="55800"/>
                  <a:pt x="1020642" y="51578"/>
                </a:cubicBezTo>
                <a:lnTo>
                  <a:pt x="999106" y="51578"/>
                </a:lnTo>
                <a:lnTo>
                  <a:pt x="998563" y="49768"/>
                </a:lnTo>
                <a:lnTo>
                  <a:pt x="1021004" y="49768"/>
                </a:lnTo>
                <a:cubicBezTo>
                  <a:pt x="1021365" y="47596"/>
                  <a:pt x="1021637" y="45364"/>
                  <a:pt x="1021818" y="43072"/>
                </a:cubicBezTo>
                <a:cubicBezTo>
                  <a:pt x="1021999" y="40779"/>
                  <a:pt x="1022210" y="38427"/>
                  <a:pt x="1022451" y="36014"/>
                </a:cubicBezTo>
                <a:cubicBezTo>
                  <a:pt x="1022572" y="35048"/>
                  <a:pt x="1022662" y="33872"/>
                  <a:pt x="1022723" y="32485"/>
                </a:cubicBezTo>
                <a:cubicBezTo>
                  <a:pt x="1022783" y="31097"/>
                  <a:pt x="1022813" y="29710"/>
                  <a:pt x="1022813" y="28322"/>
                </a:cubicBezTo>
                <a:cubicBezTo>
                  <a:pt x="1022813" y="26935"/>
                  <a:pt x="1022813" y="25668"/>
                  <a:pt x="1022813" y="24522"/>
                </a:cubicBezTo>
                <a:cubicBezTo>
                  <a:pt x="1022813" y="23376"/>
                  <a:pt x="1022813" y="22622"/>
                  <a:pt x="1022813" y="22260"/>
                </a:cubicBezTo>
                <a:lnTo>
                  <a:pt x="1019556" y="22260"/>
                </a:lnTo>
                <a:cubicBezTo>
                  <a:pt x="1016419" y="27086"/>
                  <a:pt x="1012890" y="31338"/>
                  <a:pt x="1008969" y="35018"/>
                </a:cubicBezTo>
                <a:cubicBezTo>
                  <a:pt x="1005048" y="38698"/>
                  <a:pt x="1001277" y="41684"/>
                  <a:pt x="997658" y="43977"/>
                </a:cubicBezTo>
                <a:lnTo>
                  <a:pt x="997115" y="43796"/>
                </a:lnTo>
                <a:cubicBezTo>
                  <a:pt x="999407" y="37522"/>
                  <a:pt x="1001308" y="31700"/>
                  <a:pt x="1002816" y="26332"/>
                </a:cubicBezTo>
                <a:cubicBezTo>
                  <a:pt x="1004324" y="20963"/>
                  <a:pt x="1005560" y="16348"/>
                  <a:pt x="1006526" y="12487"/>
                </a:cubicBezTo>
                <a:cubicBezTo>
                  <a:pt x="1007611" y="7902"/>
                  <a:pt x="1008516" y="3740"/>
                  <a:pt x="1009240" y="0"/>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矩形 20">
            <a:extLst>
              <a:ext uri="{FF2B5EF4-FFF2-40B4-BE49-F238E27FC236}">
                <a16:creationId xmlns:a16="http://schemas.microsoft.com/office/drawing/2014/main" id="{7B855CC3-51CA-C62E-BECC-574CD8256E6D}"/>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2" name="矩形 21">
            <a:extLst>
              <a:ext uri="{FF2B5EF4-FFF2-40B4-BE49-F238E27FC236}">
                <a16:creationId xmlns:a16="http://schemas.microsoft.com/office/drawing/2014/main" id="{AE953C92-C4FE-ED92-8F01-C5F291BDECD2}"/>
              </a:ext>
            </a:extLst>
          </p:cNvPr>
          <p:cNvSpPr/>
          <p:nvPr/>
        </p:nvSpPr>
        <p:spPr>
          <a:xfrm>
            <a:off x="338049" y="6487024"/>
            <a:ext cx="313969" cy="252068"/>
          </a:xfrm>
          <a:prstGeom prst="rect">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40723220-6314-0CDE-CDB4-FAA888517F6E}"/>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C9E1B133-769F-BF02-B43B-5247930FF7ED}"/>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F9FEEDCD-AC4D-FA0F-FB48-8B109D700284}"/>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sp>
        <p:nvSpPr>
          <p:cNvPr id="26" name="矩形 25">
            <a:extLst>
              <a:ext uri="{FF2B5EF4-FFF2-40B4-BE49-F238E27FC236}">
                <a16:creationId xmlns:a16="http://schemas.microsoft.com/office/drawing/2014/main" id="{19122D2D-5D0E-091C-038A-4B9599D0F665}"/>
              </a:ext>
            </a:extLst>
          </p:cNvPr>
          <p:cNvSpPr/>
          <p:nvPr/>
        </p:nvSpPr>
        <p:spPr>
          <a:xfrm>
            <a:off x="387976" y="6527096"/>
            <a:ext cx="456968" cy="177021"/>
          </a:xfrm>
          <a:prstGeom prst="rect">
            <a:avLst/>
          </a:prstGeom>
          <a:solidFill>
            <a:srgbClr val="A80001"/>
          </a:solid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8F154D06-D362-514F-8549-CCCB5643F9CE}" type="slidenum">
              <a:rPr kumimoji="1" lang="en-US" altLang="zh-CN" sz="1200" b="1" i="0" u="none" strike="noStrike" kern="1200" cap="none" spc="0" normalizeH="0" baseline="0" noProof="0" smtClean="0">
                <a:ln>
                  <a:noFill/>
                </a:ln>
                <a:solidFill>
                  <a:prstClr val="white"/>
                </a:solidFill>
                <a:effectLst/>
                <a:uLnTx/>
                <a:uFillTx/>
                <a:latin typeface="等线"/>
                <a:ea typeface="等线" panose="02010600030101010101" pitchFamily="2" charset="-122"/>
                <a:cs typeface="+mn-cs"/>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1" lang="zh-CN" altLang="en-US" sz="1200" b="1" i="0" u="none" strike="noStrike" kern="1200" cap="none" spc="0" normalizeH="0" baseline="0" noProof="0" dirty="0">
              <a:ln>
                <a:noFill/>
              </a:ln>
              <a:solidFill>
                <a:prstClr val="white"/>
              </a:solidFill>
              <a:effectLst/>
              <a:uLnTx/>
              <a:uFillTx/>
              <a:latin typeface="等线"/>
              <a:ea typeface="等线" panose="02010600030101010101" pitchFamily="2" charset="-122"/>
              <a:cs typeface="+mn-cs"/>
            </a:endParaRPr>
          </a:p>
        </p:txBody>
      </p:sp>
      <p:pic>
        <p:nvPicPr>
          <p:cNvPr id="28" name="Picture 2" descr="AAAI">
            <a:extLst>
              <a:ext uri="{FF2B5EF4-FFF2-40B4-BE49-F238E27FC236}">
                <a16:creationId xmlns:a16="http://schemas.microsoft.com/office/drawing/2014/main" id="{F94F6E88-6D91-2915-0C12-C792971A31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4BEF3E88-165F-4A70-55DE-A2764ED8FD62}"/>
              </a:ext>
            </a:extLst>
          </p:cNvPr>
          <p:cNvSpPr txBox="1"/>
          <p:nvPr/>
        </p:nvSpPr>
        <p:spPr>
          <a:xfrm>
            <a:off x="495034" y="883014"/>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How to improve Chemical Reasoning: </a:t>
            </a:r>
            <a:r>
              <a:rPr lang="en-US" altLang="zh-CN" b="1" i="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Distillation</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or </a:t>
            </a:r>
            <a:r>
              <a:rPr lang="en-US" altLang="zh-CN" b="1" i="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SFT</a:t>
            </a:r>
          </a:p>
        </p:txBody>
      </p:sp>
      <p:pic>
        <p:nvPicPr>
          <p:cNvPr id="6" name="图片 5">
            <a:extLst>
              <a:ext uri="{FF2B5EF4-FFF2-40B4-BE49-F238E27FC236}">
                <a16:creationId xmlns:a16="http://schemas.microsoft.com/office/drawing/2014/main" id="{93FC54D0-F128-E09E-38C3-7D1C14E4DC35}"/>
              </a:ext>
            </a:extLst>
          </p:cNvPr>
          <p:cNvPicPr>
            <a:picLocks noChangeAspect="1"/>
          </p:cNvPicPr>
          <p:nvPr/>
        </p:nvPicPr>
        <p:blipFill>
          <a:blip r:embed="rId7"/>
          <a:stretch>
            <a:fillRect/>
          </a:stretch>
        </p:blipFill>
        <p:spPr>
          <a:xfrm>
            <a:off x="688824" y="2430560"/>
            <a:ext cx="5301421" cy="2535887"/>
          </a:xfrm>
          <a:prstGeom prst="rect">
            <a:avLst/>
          </a:prstGeom>
        </p:spPr>
      </p:pic>
      <p:pic>
        <p:nvPicPr>
          <p:cNvPr id="7" name="图片 6">
            <a:extLst>
              <a:ext uri="{FF2B5EF4-FFF2-40B4-BE49-F238E27FC236}">
                <a16:creationId xmlns:a16="http://schemas.microsoft.com/office/drawing/2014/main" id="{4D375F56-475C-E545-8948-A0EB459B1ED3}"/>
              </a:ext>
            </a:extLst>
          </p:cNvPr>
          <p:cNvPicPr>
            <a:picLocks noChangeAspect="1"/>
          </p:cNvPicPr>
          <p:nvPr/>
        </p:nvPicPr>
        <p:blipFill>
          <a:blip r:embed="rId8"/>
          <a:stretch>
            <a:fillRect/>
          </a:stretch>
        </p:blipFill>
        <p:spPr>
          <a:xfrm>
            <a:off x="688825" y="5110875"/>
            <a:ext cx="5301420" cy="1167011"/>
          </a:xfrm>
          <a:prstGeom prst="rect">
            <a:avLst/>
          </a:prstGeom>
        </p:spPr>
      </p:pic>
      <p:sp>
        <p:nvSpPr>
          <p:cNvPr id="18" name="文本框 17">
            <a:extLst>
              <a:ext uri="{FF2B5EF4-FFF2-40B4-BE49-F238E27FC236}">
                <a16:creationId xmlns:a16="http://schemas.microsoft.com/office/drawing/2014/main" id="{8F48056E-D22D-189B-D852-50B41868A4E7}"/>
              </a:ext>
            </a:extLst>
          </p:cNvPr>
          <p:cNvSpPr txBox="1"/>
          <p:nvPr/>
        </p:nvSpPr>
        <p:spPr>
          <a:xfrm>
            <a:off x="7287329" y="4877329"/>
            <a:ext cx="3855800" cy="307777"/>
          </a:xfrm>
          <a:prstGeom prst="rect">
            <a:avLst/>
          </a:prstGeom>
          <a:noFill/>
        </p:spPr>
        <p:txBody>
          <a:bodyPr wrap="square" rtlCol="0">
            <a:spAutoFit/>
          </a:bodyPr>
          <a:lstStyle/>
          <a:p>
            <a:pPr algn="ctr"/>
            <a:r>
              <a:rPr lang="en-US" altLang="zh-CN" sz="1400" b="1" i="1" dirty="0" err="1">
                <a:latin typeface="Arial" panose="020B0604020202020204" pitchFamily="34" charset="0"/>
                <a:cs typeface="Arial" panose="020B0604020202020204" pitchFamily="34" charset="0"/>
              </a:rPr>
              <a:t>ChemCoTDatset</a:t>
            </a:r>
            <a:r>
              <a:rPr lang="en-US" altLang="zh-CN" sz="1400" b="1" i="1" dirty="0">
                <a:latin typeface="Arial" panose="020B0604020202020204" pitchFamily="34" charset="0"/>
                <a:cs typeface="Arial" panose="020B0604020202020204" pitchFamily="34" charset="0"/>
              </a:rPr>
              <a:t>-SFT:</a:t>
            </a:r>
            <a:r>
              <a:rPr lang="en-US" altLang="zh-CN" sz="1400" i="1" dirty="0">
                <a:latin typeface="Arial" panose="020B0604020202020204" pitchFamily="34" charset="0"/>
                <a:cs typeface="Arial" panose="020B0604020202020204" pitchFamily="34" charset="0"/>
              </a:rPr>
              <a:t> Successfully Improve</a:t>
            </a:r>
            <a:endParaRPr lang="zh-CN" altLang="en-US" sz="1400" i="1" dirty="0">
              <a:latin typeface="Arial" panose="020B0604020202020204" pitchFamily="34" charset="0"/>
              <a:cs typeface="Arial" panose="020B0604020202020204" pitchFamily="34" charset="0"/>
            </a:endParaRPr>
          </a:p>
        </p:txBody>
      </p:sp>
      <p:pic>
        <p:nvPicPr>
          <p:cNvPr id="27" name="图片 26">
            <a:extLst>
              <a:ext uri="{FF2B5EF4-FFF2-40B4-BE49-F238E27FC236}">
                <a16:creationId xmlns:a16="http://schemas.microsoft.com/office/drawing/2014/main" id="{7E29EDB4-7927-4889-B868-BC65555D6AB9}"/>
              </a:ext>
            </a:extLst>
          </p:cNvPr>
          <p:cNvPicPr>
            <a:picLocks noChangeAspect="1"/>
          </p:cNvPicPr>
          <p:nvPr/>
        </p:nvPicPr>
        <p:blipFill>
          <a:blip r:embed="rId9"/>
          <a:stretch>
            <a:fillRect/>
          </a:stretch>
        </p:blipFill>
        <p:spPr>
          <a:xfrm>
            <a:off x="6394067" y="2514035"/>
            <a:ext cx="5253928" cy="2288313"/>
          </a:xfrm>
          <a:prstGeom prst="rect">
            <a:avLst/>
          </a:prstGeom>
        </p:spPr>
      </p:pic>
      <p:sp>
        <p:nvSpPr>
          <p:cNvPr id="29" name="文本框 28">
            <a:extLst>
              <a:ext uri="{FF2B5EF4-FFF2-40B4-BE49-F238E27FC236}">
                <a16:creationId xmlns:a16="http://schemas.microsoft.com/office/drawing/2014/main" id="{D66DFC54-EBC2-6C9F-BE0D-16569FD2A612}"/>
              </a:ext>
            </a:extLst>
          </p:cNvPr>
          <p:cNvSpPr txBox="1"/>
          <p:nvPr/>
        </p:nvSpPr>
        <p:spPr>
          <a:xfrm>
            <a:off x="6244245" y="5205426"/>
            <a:ext cx="5741341" cy="307777"/>
          </a:xfrm>
          <a:prstGeom prst="rect">
            <a:avLst/>
          </a:prstGeom>
          <a:noFill/>
        </p:spPr>
        <p:txBody>
          <a:bodyPr wrap="square" rtlCol="0">
            <a:spAutoFit/>
          </a:bodyPr>
          <a:lstStyle/>
          <a:p>
            <a:r>
              <a:rPr lang="en-US" altLang="zh-CN" sz="1400" b="1" dirty="0">
                <a:solidFill>
                  <a:srgbClr val="FF0000"/>
                </a:solidFill>
                <a:latin typeface="Arial" panose="020B0604020202020204" pitchFamily="34" charset="0"/>
                <a:cs typeface="Arial" panose="020B0604020202020204" pitchFamily="34" charset="0"/>
              </a:rPr>
              <a:t>-</a:t>
            </a:r>
            <a:r>
              <a:rPr lang="en-US" altLang="zh-CN" sz="1400" dirty="0">
                <a:latin typeface="Arial" panose="020B0604020202020204" pitchFamily="34" charset="0"/>
                <a:cs typeface="Arial" panose="020B0604020202020204" pitchFamily="34" charset="0"/>
              </a:rPr>
              <a:t> </a:t>
            </a:r>
            <a:r>
              <a:rPr lang="en-US" altLang="zh-CN" sz="1400" dirty="0" err="1">
                <a:latin typeface="Arial" panose="020B0604020202020204" pitchFamily="34" charset="0"/>
                <a:cs typeface="Arial" panose="020B0604020202020204" pitchFamily="34" charset="0"/>
              </a:rPr>
              <a:t>CoT</a:t>
            </a:r>
            <a:r>
              <a:rPr lang="en-US" altLang="zh-CN" sz="1400" dirty="0">
                <a:latin typeface="Arial" panose="020B0604020202020204" pitchFamily="34" charset="0"/>
                <a:cs typeface="Arial" panose="020B0604020202020204" pitchFamily="34" charset="0"/>
              </a:rPr>
              <a:t>-Template: Prompt-Tuning</a:t>
            </a:r>
            <a:r>
              <a:rPr lang="zh-CN" altLang="en-US" sz="1400" dirty="0">
                <a:latin typeface="Arial" panose="020B0604020202020204" pitchFamily="34" charset="0"/>
                <a:cs typeface="Arial" panose="020B0604020202020204" pitchFamily="34" charset="0"/>
              </a:rPr>
              <a:t> </a:t>
            </a:r>
            <a:r>
              <a:rPr lang="en-US" altLang="zh-CN" sz="1400" dirty="0">
                <a:latin typeface="Arial" panose="020B0604020202020204" pitchFamily="34" charset="0"/>
                <a:cs typeface="Arial" panose="020B0604020202020204" pitchFamily="34" charset="0"/>
              </a:rPr>
              <a:t>by giving chemical reasoning template</a:t>
            </a:r>
          </a:p>
        </p:txBody>
      </p:sp>
      <p:sp>
        <p:nvSpPr>
          <p:cNvPr id="30" name="文本框 29">
            <a:extLst>
              <a:ext uri="{FF2B5EF4-FFF2-40B4-BE49-F238E27FC236}">
                <a16:creationId xmlns:a16="http://schemas.microsoft.com/office/drawing/2014/main" id="{309EDC58-78C2-231C-B46E-5DDA00C883B7}"/>
              </a:ext>
            </a:extLst>
          </p:cNvPr>
          <p:cNvSpPr txBox="1"/>
          <p:nvPr/>
        </p:nvSpPr>
        <p:spPr>
          <a:xfrm>
            <a:off x="6261992" y="5540491"/>
            <a:ext cx="5625208" cy="307777"/>
          </a:xfrm>
          <a:prstGeom prst="rect">
            <a:avLst/>
          </a:prstGeom>
          <a:noFill/>
        </p:spPr>
        <p:txBody>
          <a:bodyPr wrap="square" rtlCol="0">
            <a:spAutoFit/>
          </a:bodyPr>
          <a:lstStyle/>
          <a:p>
            <a:r>
              <a:rPr lang="en-US" altLang="zh-CN" sz="1400" b="1" dirty="0">
                <a:solidFill>
                  <a:srgbClr val="FF0000"/>
                </a:solidFill>
                <a:latin typeface="Arial" panose="020B0604020202020204" pitchFamily="34" charset="0"/>
                <a:cs typeface="Arial" panose="020B0604020202020204" pitchFamily="34" charset="0"/>
              </a:rPr>
              <a:t>-</a:t>
            </a:r>
            <a:r>
              <a:rPr lang="en-US" altLang="zh-CN" sz="1400" dirty="0">
                <a:latin typeface="Arial" panose="020B0604020202020204" pitchFamily="34" charset="0"/>
                <a:cs typeface="Arial" panose="020B0604020202020204" pitchFamily="34" charset="0"/>
              </a:rPr>
              <a:t> </a:t>
            </a:r>
            <a:r>
              <a:rPr lang="en-US" altLang="zh-CN" sz="1400" dirty="0" err="1">
                <a:latin typeface="Arial" panose="020B0604020202020204" pitchFamily="34" charset="0"/>
                <a:cs typeface="Arial" panose="020B0604020202020204" pitchFamily="34" charset="0"/>
              </a:rPr>
              <a:t>CoT</a:t>
            </a:r>
            <a:r>
              <a:rPr lang="en-US" altLang="zh-CN" sz="1400" dirty="0">
                <a:latin typeface="Arial" panose="020B0604020202020204" pitchFamily="34" charset="0"/>
                <a:cs typeface="Arial" panose="020B0604020202020204" pitchFamily="34" charset="0"/>
              </a:rPr>
              <a:t>-SFT: Full parameter tuning on </a:t>
            </a:r>
            <a:r>
              <a:rPr lang="en-US" altLang="zh-CN" sz="1400" dirty="0" err="1">
                <a:latin typeface="Arial" panose="020B0604020202020204" pitchFamily="34" charset="0"/>
                <a:cs typeface="Arial" panose="020B0604020202020204" pitchFamily="34" charset="0"/>
              </a:rPr>
              <a:t>ChemCotDataset</a:t>
            </a:r>
            <a:r>
              <a:rPr lang="en-US" altLang="zh-CN" sz="1400" dirty="0">
                <a:latin typeface="Arial" panose="020B0604020202020204" pitchFamily="34" charset="0"/>
                <a:cs typeface="Arial" panose="020B0604020202020204" pitchFamily="34" charset="0"/>
              </a:rPr>
              <a:t>, </a:t>
            </a:r>
            <a:r>
              <a:rPr lang="en-US" altLang="zh-CN" sz="1400" i="1" dirty="0">
                <a:latin typeface="Arial" panose="020B0604020202020204" pitchFamily="34" charset="0"/>
                <a:cs typeface="Arial" panose="020B0604020202020204" pitchFamily="34" charset="0"/>
              </a:rPr>
              <a:t>Epoch=2</a:t>
            </a:r>
          </a:p>
        </p:txBody>
      </p:sp>
      <p:sp>
        <p:nvSpPr>
          <p:cNvPr id="31" name="文本框 30">
            <a:extLst>
              <a:ext uri="{FF2B5EF4-FFF2-40B4-BE49-F238E27FC236}">
                <a16:creationId xmlns:a16="http://schemas.microsoft.com/office/drawing/2014/main" id="{6CB75F83-F878-D42D-7C63-04F1EE799EBD}"/>
              </a:ext>
            </a:extLst>
          </p:cNvPr>
          <p:cNvSpPr txBox="1"/>
          <p:nvPr/>
        </p:nvSpPr>
        <p:spPr>
          <a:xfrm>
            <a:off x="644001" y="1293787"/>
            <a:ext cx="10938400" cy="523220"/>
          </a:xfrm>
          <a:prstGeom prst="rect">
            <a:avLst/>
          </a:prstGeom>
          <a:noFill/>
        </p:spPr>
        <p:txBody>
          <a:bodyPr wrap="square" rtlCol="0">
            <a:spAutoFit/>
          </a:bodyPr>
          <a:lstStyle/>
          <a:p>
            <a:pPr algn="just"/>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(1). </a:t>
            </a:r>
            <a:r>
              <a:rPr lang="en-US" altLang="zh-CN" sz="1400" b="1" dirty="0">
                <a:latin typeface="Arial" panose="020B0604020202020204" pitchFamily="34" charset="0"/>
                <a:cs typeface="Arial" panose="020B0604020202020204" pitchFamily="34" charset="0"/>
              </a:rPr>
              <a:t>Distillation Strategy: </a:t>
            </a:r>
            <a:r>
              <a:rPr lang="en-US" altLang="zh-CN" sz="1400" dirty="0">
                <a:latin typeface="Arial" panose="020B0604020202020204" pitchFamily="34" charset="0"/>
                <a:cs typeface="Arial" panose="020B0604020202020204" pitchFamily="34" charset="0"/>
              </a:rPr>
              <a:t>Following DeepSeek-R1, distilling Chain-of-Thought data effectively boosts reasoning in small models (1.5B-72B), e.g., S1.1, Yixin-Distill, S1-Distill</a:t>
            </a:r>
            <a:endParaRPr lang="en-US" altLang="zh-CN" sz="1400" dirty="0">
              <a:latin typeface="Arial" panose="020B0604020202020204" pitchFamily="34" charset="0"/>
              <a:ea typeface="华文中宋" panose="02010600040101010101" pitchFamily="2" charset="-122"/>
              <a:cs typeface="Arial" panose="020B0604020202020204" pitchFamily="34" charset="0"/>
            </a:endParaRPr>
          </a:p>
        </p:txBody>
      </p:sp>
      <p:sp>
        <p:nvSpPr>
          <p:cNvPr id="32" name="文本框 31">
            <a:extLst>
              <a:ext uri="{FF2B5EF4-FFF2-40B4-BE49-F238E27FC236}">
                <a16:creationId xmlns:a16="http://schemas.microsoft.com/office/drawing/2014/main" id="{3CE6B6D3-74C7-2831-B849-2A5A7908CF8B}"/>
              </a:ext>
            </a:extLst>
          </p:cNvPr>
          <p:cNvSpPr txBox="1"/>
          <p:nvPr/>
        </p:nvSpPr>
        <p:spPr>
          <a:xfrm>
            <a:off x="644001" y="1820436"/>
            <a:ext cx="10694560" cy="523220"/>
          </a:xfrm>
          <a:prstGeom prst="rect">
            <a:avLst/>
          </a:prstGeom>
          <a:noFill/>
        </p:spPr>
        <p:txBody>
          <a:bodyPr wrap="square" rtlCol="0">
            <a:spAutoFit/>
          </a:bodyPr>
          <a:lstStyle/>
          <a:p>
            <a:pPr algn="just"/>
            <a:r>
              <a:rPr lang="en-US" altLang="zh-CN" sz="1400" dirty="0">
                <a:latin typeface="Arial" panose="020B0604020202020204" pitchFamily="34" charset="0"/>
                <a:ea typeface="华文中宋" panose="02010600040101010101" pitchFamily="2" charset="-122"/>
                <a:cs typeface="Arial" panose="020B0604020202020204" pitchFamily="34" charset="0"/>
              </a:rPr>
              <a:t>(2). </a:t>
            </a:r>
            <a:r>
              <a:rPr lang="en-US" altLang="zh-CN" sz="1400" b="1" dirty="0">
                <a:latin typeface="Arial" panose="020B0604020202020204" pitchFamily="34" charset="0"/>
                <a:cs typeface="Arial" panose="020B0604020202020204" pitchFamily="34" charset="0"/>
              </a:rPr>
              <a:t>Limited Transferability of Distilled Reasoning: </a:t>
            </a:r>
            <a:r>
              <a:rPr lang="en-US" altLang="zh-CN" sz="1400" dirty="0">
                <a:latin typeface="Arial" panose="020B0604020202020204" pitchFamily="34" charset="0"/>
                <a:cs typeface="Arial" panose="020B0604020202020204" pitchFamily="34" charset="0"/>
              </a:rPr>
              <a:t>Distillation models have much better performance on math/code than chemistry, </a:t>
            </a:r>
            <a:r>
              <a:rPr lang="en-US" altLang="zh-CN" sz="1400" dirty="0"/>
              <a:t>suggesting overfitting to source tasks and a lack of cross-domain transferability in distilled reasoning skills.</a:t>
            </a:r>
            <a:endParaRPr lang="en-US" altLang="zh-CN" sz="1400" dirty="0">
              <a:latin typeface="Arial" panose="020B0604020202020204" pitchFamily="34" charset="0"/>
              <a:ea typeface="华文中宋" panose="02010600040101010101" pitchFamily="2" charset="-122"/>
              <a:cs typeface="Arial" panose="020B0604020202020204" pitchFamily="34" charset="0"/>
            </a:endParaRPr>
          </a:p>
        </p:txBody>
      </p:sp>
    </p:spTree>
    <p:extLst>
      <p:ext uri="{BB962C8B-B14F-4D97-AF65-F5344CB8AC3E}">
        <p14:creationId xmlns:p14="http://schemas.microsoft.com/office/powerpoint/2010/main" val="1286442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D0AA6A-C2A5-7D91-A8CC-ADD5CCD4EFB5}"/>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83CB43CF-E953-0A19-6563-41D84DB1E4F6}"/>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7</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64A979AA-FC1A-6904-1071-AA544A5E3DDC}"/>
              </a:ext>
            </a:extLst>
          </p:cNvPr>
          <p:cNvSpPr>
            <a:spLocks noGrp="1"/>
          </p:cNvSpPr>
          <p:nvPr>
            <p:ph type="title"/>
          </p:nvPr>
        </p:nvSpPr>
        <p:spPr>
          <a:xfrm>
            <a:off x="442912" y="317500"/>
            <a:ext cx="9158287" cy="503077"/>
          </a:xfrm>
        </p:spPr>
        <p:txBody>
          <a:bodyPr>
            <a:noAutofit/>
          </a:bodyPr>
          <a:lstStyle/>
          <a:p>
            <a:r>
              <a:rPr lang="en-US" altLang="zh-CN" sz="2000" dirty="0">
                <a:latin typeface="Times New Roman" panose="02020603050405020304"/>
                <a:ea typeface="华文中宋" panose="02010600040101010101" charset="-122"/>
              </a:rPr>
              <a:t>Beyond Chemical QA: Chemical Reasoning with Modular Chemical Operations</a:t>
            </a:r>
            <a:endParaRPr lang="zh-CN" sz="2000" dirty="0">
              <a:latin typeface="Times New Roman" panose="02020603050405020304"/>
              <a:ea typeface="华文中宋" panose="02010600040101010101" charset="-122"/>
            </a:endParaRPr>
          </a:p>
        </p:txBody>
      </p:sp>
      <p:sp>
        <p:nvSpPr>
          <p:cNvPr id="2" name="任意形状 12">
            <a:extLst>
              <a:ext uri="{FF2B5EF4-FFF2-40B4-BE49-F238E27FC236}">
                <a16:creationId xmlns:a16="http://schemas.microsoft.com/office/drawing/2014/main" id="{BA6B5521-A60E-C09E-7557-CA88452DC093}"/>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 name="任意形状 22">
            <a:extLst>
              <a:ext uri="{FF2B5EF4-FFF2-40B4-BE49-F238E27FC236}">
                <a16:creationId xmlns:a16="http://schemas.microsoft.com/office/drawing/2014/main" id="{1697CD57-7498-E309-5655-15AEB0CFEDBC}"/>
              </a:ext>
            </a:extLst>
          </p:cNvPr>
          <p:cNvSpPr/>
          <p:nvPr/>
        </p:nvSpPr>
        <p:spPr>
          <a:xfrm>
            <a:off x="566467" y="6574076"/>
            <a:ext cx="157795" cy="91660"/>
          </a:xfrm>
          <a:custGeom>
            <a:avLst/>
            <a:gdLst/>
            <a:ahLst/>
            <a:cxnLst/>
            <a:rect l="l" t="t" r="r" b="b"/>
            <a:pathLst>
              <a:path w="157795" h="91660">
                <a:moveTo>
                  <a:pt x="35974" y="16385"/>
                </a:moveTo>
                <a:cubicBezTo>
                  <a:pt x="31903" y="16385"/>
                  <a:pt x="28961" y="18451"/>
                  <a:pt x="27147" y="22583"/>
                </a:cubicBezTo>
                <a:cubicBezTo>
                  <a:pt x="25333" y="26714"/>
                  <a:pt x="24426" y="34363"/>
                  <a:pt x="24426" y="45528"/>
                </a:cubicBezTo>
                <a:cubicBezTo>
                  <a:pt x="24426" y="56814"/>
                  <a:pt x="25424" y="64523"/>
                  <a:pt x="27419" y="68654"/>
                </a:cubicBezTo>
                <a:cubicBezTo>
                  <a:pt x="29414" y="72786"/>
                  <a:pt x="32306" y="74852"/>
                  <a:pt x="36095" y="74852"/>
                </a:cubicBezTo>
                <a:cubicBezTo>
                  <a:pt x="38594" y="74852"/>
                  <a:pt x="40761" y="73975"/>
                  <a:pt x="42595" y="72221"/>
                </a:cubicBezTo>
                <a:cubicBezTo>
                  <a:pt x="44429" y="70468"/>
                  <a:pt x="45779" y="67697"/>
                  <a:pt x="46646" y="63908"/>
                </a:cubicBezTo>
                <a:cubicBezTo>
                  <a:pt x="47512" y="60119"/>
                  <a:pt x="47946" y="54214"/>
                  <a:pt x="47946" y="46193"/>
                </a:cubicBezTo>
                <a:cubicBezTo>
                  <a:pt x="47946" y="34423"/>
                  <a:pt x="46948" y="26513"/>
                  <a:pt x="44953" y="22462"/>
                </a:cubicBezTo>
                <a:cubicBezTo>
                  <a:pt x="42958" y="18411"/>
                  <a:pt x="39965" y="16385"/>
                  <a:pt x="35974" y="16385"/>
                </a:cubicBezTo>
                <a:close/>
                <a:moveTo>
                  <a:pt x="121457" y="0"/>
                </a:moveTo>
                <a:cubicBezTo>
                  <a:pt x="130124" y="0"/>
                  <a:pt x="136865" y="988"/>
                  <a:pt x="141682" y="2963"/>
                </a:cubicBezTo>
                <a:cubicBezTo>
                  <a:pt x="146499" y="4938"/>
                  <a:pt x="150288" y="7971"/>
                  <a:pt x="153049" y="12062"/>
                </a:cubicBezTo>
                <a:cubicBezTo>
                  <a:pt x="155810" y="16154"/>
                  <a:pt x="157190" y="20739"/>
                  <a:pt x="157190" y="25817"/>
                </a:cubicBezTo>
                <a:cubicBezTo>
                  <a:pt x="157190" y="31219"/>
                  <a:pt x="155608" y="36378"/>
                  <a:pt x="152444" y="41295"/>
                </a:cubicBezTo>
                <a:cubicBezTo>
                  <a:pt x="149280" y="46213"/>
                  <a:pt x="143526" y="51614"/>
                  <a:pt x="135182" y="57499"/>
                </a:cubicBezTo>
                <a:cubicBezTo>
                  <a:pt x="130224" y="60925"/>
                  <a:pt x="126909" y="63324"/>
                  <a:pt x="125236" y="64694"/>
                </a:cubicBezTo>
                <a:cubicBezTo>
                  <a:pt x="123564" y="66064"/>
                  <a:pt x="121599" y="67858"/>
                  <a:pt x="119341" y="70075"/>
                </a:cubicBezTo>
                <a:lnTo>
                  <a:pt x="157795" y="70075"/>
                </a:lnTo>
                <a:lnTo>
                  <a:pt x="157795" y="90148"/>
                </a:lnTo>
                <a:lnTo>
                  <a:pt x="83911" y="90148"/>
                </a:lnTo>
                <a:cubicBezTo>
                  <a:pt x="84757" y="82853"/>
                  <a:pt x="87327" y="75990"/>
                  <a:pt x="91620" y="69561"/>
                </a:cubicBezTo>
                <a:cubicBezTo>
                  <a:pt x="95913" y="63132"/>
                  <a:pt x="103964" y="55544"/>
                  <a:pt x="115774" y="46797"/>
                </a:cubicBezTo>
                <a:cubicBezTo>
                  <a:pt x="122989" y="41436"/>
                  <a:pt x="127604" y="37365"/>
                  <a:pt x="129620" y="34584"/>
                </a:cubicBezTo>
                <a:cubicBezTo>
                  <a:pt x="131635" y="31803"/>
                  <a:pt x="132643" y="29163"/>
                  <a:pt x="132643" y="26664"/>
                </a:cubicBezTo>
                <a:cubicBezTo>
                  <a:pt x="132643" y="23963"/>
                  <a:pt x="131645" y="21656"/>
                  <a:pt x="129650" y="19741"/>
                </a:cubicBezTo>
                <a:cubicBezTo>
                  <a:pt x="127655" y="17826"/>
                  <a:pt x="125146" y="16869"/>
                  <a:pt x="122123" y="16869"/>
                </a:cubicBezTo>
                <a:cubicBezTo>
                  <a:pt x="118979" y="16869"/>
                  <a:pt x="116409" y="17857"/>
                  <a:pt x="114414" y="19832"/>
                </a:cubicBezTo>
                <a:cubicBezTo>
                  <a:pt x="112419" y="21807"/>
                  <a:pt x="111078" y="25293"/>
                  <a:pt x="110393" y="30291"/>
                </a:cubicBezTo>
                <a:lnTo>
                  <a:pt x="85725" y="28296"/>
                </a:lnTo>
                <a:cubicBezTo>
                  <a:pt x="86692" y="21363"/>
                  <a:pt x="88466" y="15952"/>
                  <a:pt x="91045" y="12062"/>
                </a:cubicBezTo>
                <a:cubicBezTo>
                  <a:pt x="93625" y="8173"/>
                  <a:pt x="97263" y="5190"/>
                  <a:pt x="101959" y="3114"/>
                </a:cubicBezTo>
                <a:cubicBezTo>
                  <a:pt x="106655" y="1038"/>
                  <a:pt x="113154" y="0"/>
                  <a:pt x="121457" y="0"/>
                </a:cubicBezTo>
                <a:close/>
                <a:moveTo>
                  <a:pt x="36821" y="0"/>
                </a:moveTo>
                <a:cubicBezTo>
                  <a:pt x="42786" y="0"/>
                  <a:pt x="47684" y="736"/>
                  <a:pt x="51513" y="2207"/>
                </a:cubicBezTo>
                <a:cubicBezTo>
                  <a:pt x="55342" y="3678"/>
                  <a:pt x="58466" y="5593"/>
                  <a:pt x="60884" y="7951"/>
                </a:cubicBezTo>
                <a:cubicBezTo>
                  <a:pt x="63303" y="10309"/>
                  <a:pt x="65207" y="12788"/>
                  <a:pt x="66598" y="15388"/>
                </a:cubicBezTo>
                <a:cubicBezTo>
                  <a:pt x="67989" y="17988"/>
                  <a:pt x="69107" y="21021"/>
                  <a:pt x="69954" y="24487"/>
                </a:cubicBezTo>
                <a:cubicBezTo>
                  <a:pt x="71606" y="31098"/>
                  <a:pt x="72433" y="37990"/>
                  <a:pt x="72433" y="45165"/>
                </a:cubicBezTo>
                <a:cubicBezTo>
                  <a:pt x="72433" y="61248"/>
                  <a:pt x="69712" y="73018"/>
                  <a:pt x="64270" y="80474"/>
                </a:cubicBezTo>
                <a:cubicBezTo>
                  <a:pt x="58829" y="87931"/>
                  <a:pt x="49457" y="91660"/>
                  <a:pt x="36156" y="91660"/>
                </a:cubicBezTo>
                <a:cubicBezTo>
                  <a:pt x="28699" y="91660"/>
                  <a:pt x="22673" y="90471"/>
                  <a:pt x="18078" y="88093"/>
                </a:cubicBezTo>
                <a:cubicBezTo>
                  <a:pt x="13483" y="85714"/>
                  <a:pt x="9714" y="82228"/>
                  <a:pt x="6771" y="77633"/>
                </a:cubicBezTo>
                <a:cubicBezTo>
                  <a:pt x="4635" y="74368"/>
                  <a:pt x="2972" y="69904"/>
                  <a:pt x="1783" y="64241"/>
                </a:cubicBezTo>
                <a:cubicBezTo>
                  <a:pt x="594" y="58577"/>
                  <a:pt x="0" y="52320"/>
                  <a:pt x="0" y="45467"/>
                </a:cubicBezTo>
                <a:cubicBezTo>
                  <a:pt x="0" y="28619"/>
                  <a:pt x="3033" y="16829"/>
                  <a:pt x="9099" y="10097"/>
                </a:cubicBezTo>
                <a:cubicBezTo>
                  <a:pt x="15166" y="3366"/>
                  <a:pt x="24406" y="0"/>
                  <a:pt x="36821" y="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0" name="矩形 9">
            <a:extLst>
              <a:ext uri="{FF2B5EF4-FFF2-40B4-BE49-F238E27FC236}">
                <a16:creationId xmlns:a16="http://schemas.microsoft.com/office/drawing/2014/main" id="{9D4E0B04-E1C6-9031-B735-B1107FDC8C52}"/>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A6DB54AE-5C5A-AE71-2D7F-ECE1E7DD22B3}"/>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4504D89B-89C8-C02B-7CD3-E6531C8DF6F6}"/>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891AC1BF-F9D1-3D9A-395E-3E174A90C55F}"/>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1FB2C3D0-8353-9837-867A-61790EEFD8AE}"/>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A32A5864-FE78-1ACC-329D-78ABBBF2238C}"/>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43ACD999-4CBD-469D-0BE6-B8520B44E936}"/>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2B6AE1F2-D521-17D1-F92C-95A57DE998B5}"/>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DF7C23F1-02F2-949E-133B-ACB79AE83407}"/>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0" name="任意形状 13">
            <a:extLst>
              <a:ext uri="{FF2B5EF4-FFF2-40B4-BE49-F238E27FC236}">
                <a16:creationId xmlns:a16="http://schemas.microsoft.com/office/drawing/2014/main" id="{A0244EBE-396E-2F22-EA8A-F31270C741F2}"/>
              </a:ext>
            </a:extLst>
          </p:cNvPr>
          <p:cNvSpPr/>
          <p:nvPr/>
        </p:nvSpPr>
        <p:spPr>
          <a:xfrm>
            <a:off x="831864" y="6551692"/>
            <a:ext cx="1684177" cy="122732"/>
          </a:xfrm>
          <a:custGeom>
            <a:avLst/>
            <a:gdLst/>
            <a:ahLst/>
            <a:cxnLst/>
            <a:rect l="l" t="t" r="r" b="b"/>
            <a:pathLst>
              <a:path w="2427703" h="176915">
                <a:moveTo>
                  <a:pt x="1040187" y="132473"/>
                </a:moveTo>
                <a:lnTo>
                  <a:pt x="1040187" y="162153"/>
                </a:lnTo>
                <a:lnTo>
                  <a:pt x="1090136" y="162153"/>
                </a:lnTo>
                <a:lnTo>
                  <a:pt x="1090136" y="132473"/>
                </a:lnTo>
                <a:close/>
                <a:moveTo>
                  <a:pt x="209340" y="113471"/>
                </a:moveTo>
                <a:cubicBezTo>
                  <a:pt x="211874" y="114195"/>
                  <a:pt x="214468" y="114979"/>
                  <a:pt x="217122" y="115824"/>
                </a:cubicBezTo>
                <a:cubicBezTo>
                  <a:pt x="219415" y="116548"/>
                  <a:pt x="221888" y="117422"/>
                  <a:pt x="224542" y="118448"/>
                </a:cubicBezTo>
                <a:cubicBezTo>
                  <a:pt x="227197" y="119473"/>
                  <a:pt x="229730" y="120589"/>
                  <a:pt x="232143" y="121796"/>
                </a:cubicBezTo>
                <a:lnTo>
                  <a:pt x="231781" y="122882"/>
                </a:lnTo>
                <a:lnTo>
                  <a:pt x="227619" y="122882"/>
                </a:lnTo>
                <a:cubicBezTo>
                  <a:pt x="224241" y="128673"/>
                  <a:pt x="220681" y="133740"/>
                  <a:pt x="216941" y="138084"/>
                </a:cubicBezTo>
                <a:cubicBezTo>
                  <a:pt x="213201" y="142427"/>
                  <a:pt x="209461" y="146197"/>
                  <a:pt x="205721" y="149395"/>
                </a:cubicBezTo>
                <a:cubicBezTo>
                  <a:pt x="201981" y="152592"/>
                  <a:pt x="198331" y="155306"/>
                  <a:pt x="194772" y="157538"/>
                </a:cubicBezTo>
                <a:cubicBezTo>
                  <a:pt x="191213" y="159770"/>
                  <a:pt x="187925" y="161671"/>
                  <a:pt x="184909" y="163239"/>
                </a:cubicBezTo>
                <a:lnTo>
                  <a:pt x="184366" y="163058"/>
                </a:lnTo>
                <a:cubicBezTo>
                  <a:pt x="188830" y="156181"/>
                  <a:pt x="192630" y="149756"/>
                  <a:pt x="195767" y="143784"/>
                </a:cubicBezTo>
                <a:cubicBezTo>
                  <a:pt x="198904" y="137812"/>
                  <a:pt x="201498" y="132534"/>
                  <a:pt x="203549" y="127949"/>
                </a:cubicBezTo>
                <a:cubicBezTo>
                  <a:pt x="205841" y="122640"/>
                  <a:pt x="207772" y="117814"/>
                  <a:pt x="209340" y="113471"/>
                </a:cubicBezTo>
                <a:close/>
                <a:moveTo>
                  <a:pt x="266347" y="112385"/>
                </a:moveTo>
                <a:cubicBezTo>
                  <a:pt x="271053" y="114798"/>
                  <a:pt x="275698" y="117573"/>
                  <a:pt x="280283" y="120710"/>
                </a:cubicBezTo>
                <a:cubicBezTo>
                  <a:pt x="284143" y="123364"/>
                  <a:pt x="288215" y="126592"/>
                  <a:pt x="292498" y="130392"/>
                </a:cubicBezTo>
                <a:cubicBezTo>
                  <a:pt x="296781" y="134193"/>
                  <a:pt x="300552" y="138385"/>
                  <a:pt x="303809" y="142970"/>
                </a:cubicBezTo>
                <a:cubicBezTo>
                  <a:pt x="302482" y="145142"/>
                  <a:pt x="301095" y="147313"/>
                  <a:pt x="299647" y="149485"/>
                </a:cubicBezTo>
                <a:cubicBezTo>
                  <a:pt x="298320" y="151295"/>
                  <a:pt x="296751" y="153195"/>
                  <a:pt x="294941" y="155186"/>
                </a:cubicBezTo>
                <a:cubicBezTo>
                  <a:pt x="293132" y="157176"/>
                  <a:pt x="291081" y="158835"/>
                  <a:pt x="288788" y="160163"/>
                </a:cubicBezTo>
                <a:cubicBezTo>
                  <a:pt x="286375" y="154130"/>
                  <a:pt x="283842" y="148278"/>
                  <a:pt x="281187" y="142608"/>
                </a:cubicBezTo>
                <a:cubicBezTo>
                  <a:pt x="278533" y="136937"/>
                  <a:pt x="276060" y="131870"/>
                  <a:pt x="273767" y="127406"/>
                </a:cubicBezTo>
                <a:cubicBezTo>
                  <a:pt x="271113" y="122218"/>
                  <a:pt x="268459" y="117332"/>
                  <a:pt x="265805" y="112747"/>
                </a:cubicBezTo>
                <a:close/>
                <a:moveTo>
                  <a:pt x="1040187" y="101527"/>
                </a:moveTo>
                <a:lnTo>
                  <a:pt x="1040187" y="130664"/>
                </a:lnTo>
                <a:lnTo>
                  <a:pt x="1090136" y="130664"/>
                </a:lnTo>
                <a:lnTo>
                  <a:pt x="1090136" y="101527"/>
                </a:lnTo>
                <a:close/>
                <a:moveTo>
                  <a:pt x="870480" y="100622"/>
                </a:moveTo>
                <a:lnTo>
                  <a:pt x="859441" y="126682"/>
                </a:lnTo>
                <a:lnTo>
                  <a:pt x="872290" y="127949"/>
                </a:lnTo>
                <a:cubicBezTo>
                  <a:pt x="874703" y="123968"/>
                  <a:pt x="876784" y="119715"/>
                  <a:pt x="878533" y="115190"/>
                </a:cubicBezTo>
                <a:cubicBezTo>
                  <a:pt x="880283" y="110666"/>
                  <a:pt x="881821" y="105810"/>
                  <a:pt x="883148" y="100622"/>
                </a:cubicBezTo>
                <a:close/>
                <a:moveTo>
                  <a:pt x="239382" y="98812"/>
                </a:moveTo>
                <a:cubicBezTo>
                  <a:pt x="242157" y="99053"/>
                  <a:pt x="244992" y="99295"/>
                  <a:pt x="247888" y="99536"/>
                </a:cubicBezTo>
                <a:cubicBezTo>
                  <a:pt x="250301" y="99777"/>
                  <a:pt x="252865" y="100018"/>
                  <a:pt x="255579" y="100260"/>
                </a:cubicBezTo>
                <a:cubicBezTo>
                  <a:pt x="258294" y="100501"/>
                  <a:pt x="260737" y="100803"/>
                  <a:pt x="262909" y="101165"/>
                </a:cubicBezTo>
                <a:lnTo>
                  <a:pt x="262909" y="102612"/>
                </a:lnTo>
                <a:lnTo>
                  <a:pt x="258928" y="103698"/>
                </a:lnTo>
                <a:lnTo>
                  <a:pt x="258928" y="149847"/>
                </a:lnTo>
                <a:cubicBezTo>
                  <a:pt x="258928" y="152139"/>
                  <a:pt x="258596" y="154492"/>
                  <a:pt x="257932" y="156905"/>
                </a:cubicBezTo>
                <a:cubicBezTo>
                  <a:pt x="257268" y="159318"/>
                  <a:pt x="256303" y="161580"/>
                  <a:pt x="255037" y="163692"/>
                </a:cubicBezTo>
                <a:cubicBezTo>
                  <a:pt x="253770" y="165803"/>
                  <a:pt x="252201" y="167703"/>
                  <a:pt x="250331" y="169392"/>
                </a:cubicBezTo>
                <a:cubicBezTo>
                  <a:pt x="248461" y="171081"/>
                  <a:pt x="246380" y="172408"/>
                  <a:pt x="244088" y="173374"/>
                </a:cubicBezTo>
                <a:cubicBezTo>
                  <a:pt x="240951" y="174701"/>
                  <a:pt x="238176" y="174882"/>
                  <a:pt x="235763" y="173917"/>
                </a:cubicBezTo>
                <a:cubicBezTo>
                  <a:pt x="233350" y="172951"/>
                  <a:pt x="232143" y="170538"/>
                  <a:pt x="232143" y="166678"/>
                </a:cubicBezTo>
                <a:cubicBezTo>
                  <a:pt x="232143" y="164989"/>
                  <a:pt x="231751" y="163631"/>
                  <a:pt x="230967" y="162606"/>
                </a:cubicBezTo>
                <a:cubicBezTo>
                  <a:pt x="230183" y="161580"/>
                  <a:pt x="228946" y="160645"/>
                  <a:pt x="227257" y="159801"/>
                </a:cubicBezTo>
                <a:cubicBezTo>
                  <a:pt x="226412" y="159439"/>
                  <a:pt x="225145" y="158956"/>
                  <a:pt x="223456" y="158353"/>
                </a:cubicBezTo>
                <a:cubicBezTo>
                  <a:pt x="221767" y="157750"/>
                  <a:pt x="220018" y="157146"/>
                  <a:pt x="218208" y="156543"/>
                </a:cubicBezTo>
                <a:cubicBezTo>
                  <a:pt x="216036" y="155940"/>
                  <a:pt x="213744" y="155216"/>
                  <a:pt x="211331" y="154371"/>
                </a:cubicBezTo>
                <a:lnTo>
                  <a:pt x="211150" y="153466"/>
                </a:lnTo>
                <a:cubicBezTo>
                  <a:pt x="213804" y="153587"/>
                  <a:pt x="216338" y="153647"/>
                  <a:pt x="218751" y="153647"/>
                </a:cubicBezTo>
                <a:cubicBezTo>
                  <a:pt x="220802" y="153768"/>
                  <a:pt x="222974" y="153828"/>
                  <a:pt x="225266" y="153828"/>
                </a:cubicBezTo>
                <a:cubicBezTo>
                  <a:pt x="227558" y="153828"/>
                  <a:pt x="229489" y="153828"/>
                  <a:pt x="231057" y="153828"/>
                </a:cubicBezTo>
                <a:cubicBezTo>
                  <a:pt x="232988" y="153828"/>
                  <a:pt x="234526" y="153497"/>
                  <a:pt x="235672" y="152833"/>
                </a:cubicBezTo>
                <a:cubicBezTo>
                  <a:pt x="236818" y="152169"/>
                  <a:pt x="237663" y="151265"/>
                  <a:pt x="238206" y="150118"/>
                </a:cubicBezTo>
                <a:cubicBezTo>
                  <a:pt x="238749" y="148972"/>
                  <a:pt x="239081" y="147675"/>
                  <a:pt x="239201" y="146227"/>
                </a:cubicBezTo>
                <a:cubicBezTo>
                  <a:pt x="239322" y="144780"/>
                  <a:pt x="239382" y="143272"/>
                  <a:pt x="239382" y="141703"/>
                </a:cubicBezTo>
                <a:close/>
                <a:moveTo>
                  <a:pt x="1020823" y="95735"/>
                </a:moveTo>
                <a:cubicBezTo>
                  <a:pt x="1023236" y="95977"/>
                  <a:pt x="1025709" y="96339"/>
                  <a:pt x="1028243" y="96821"/>
                </a:cubicBezTo>
                <a:cubicBezTo>
                  <a:pt x="1030414" y="97183"/>
                  <a:pt x="1032797" y="97605"/>
                  <a:pt x="1035391" y="98088"/>
                </a:cubicBezTo>
                <a:cubicBezTo>
                  <a:pt x="1037985" y="98571"/>
                  <a:pt x="1040489" y="99114"/>
                  <a:pt x="1042901" y="99717"/>
                </a:cubicBezTo>
                <a:lnTo>
                  <a:pt x="1086698" y="99717"/>
                </a:lnTo>
                <a:cubicBezTo>
                  <a:pt x="1088025" y="99717"/>
                  <a:pt x="1089231" y="99053"/>
                  <a:pt x="1090317" y="97726"/>
                </a:cubicBezTo>
                <a:cubicBezTo>
                  <a:pt x="1090800" y="97244"/>
                  <a:pt x="1091222" y="96580"/>
                  <a:pt x="1091584" y="95735"/>
                </a:cubicBezTo>
                <a:lnTo>
                  <a:pt x="1099185" y="97002"/>
                </a:lnTo>
                <a:cubicBezTo>
                  <a:pt x="1101236" y="97364"/>
                  <a:pt x="1103468" y="97817"/>
                  <a:pt x="1105881" y="98360"/>
                </a:cubicBezTo>
                <a:cubicBezTo>
                  <a:pt x="1108294" y="98902"/>
                  <a:pt x="1110405" y="99476"/>
                  <a:pt x="1112215" y="100079"/>
                </a:cubicBezTo>
                <a:cubicBezTo>
                  <a:pt x="1111853" y="101527"/>
                  <a:pt x="1111491" y="102914"/>
                  <a:pt x="1111129" y="104241"/>
                </a:cubicBezTo>
                <a:cubicBezTo>
                  <a:pt x="1110888" y="105568"/>
                  <a:pt x="1110646" y="106956"/>
                  <a:pt x="1110405" y="108404"/>
                </a:cubicBezTo>
                <a:cubicBezTo>
                  <a:pt x="1110164" y="109851"/>
                  <a:pt x="1110043" y="111239"/>
                  <a:pt x="1110043" y="112566"/>
                </a:cubicBezTo>
                <a:lnTo>
                  <a:pt x="1110043" y="174098"/>
                </a:lnTo>
                <a:cubicBezTo>
                  <a:pt x="1106665" y="174580"/>
                  <a:pt x="1103528" y="174942"/>
                  <a:pt x="1100633" y="175183"/>
                </a:cubicBezTo>
                <a:cubicBezTo>
                  <a:pt x="1098219" y="175425"/>
                  <a:pt x="1095927" y="175576"/>
                  <a:pt x="1093756" y="175636"/>
                </a:cubicBezTo>
                <a:cubicBezTo>
                  <a:pt x="1091584" y="175696"/>
                  <a:pt x="1090377" y="175545"/>
                  <a:pt x="1090136" y="175183"/>
                </a:cubicBezTo>
                <a:lnTo>
                  <a:pt x="1090136" y="163963"/>
                </a:lnTo>
                <a:lnTo>
                  <a:pt x="1040187" y="163963"/>
                </a:lnTo>
                <a:lnTo>
                  <a:pt x="1040187" y="175364"/>
                </a:lnTo>
                <a:cubicBezTo>
                  <a:pt x="1036809" y="175847"/>
                  <a:pt x="1033732" y="176209"/>
                  <a:pt x="1030957" y="176450"/>
                </a:cubicBezTo>
                <a:cubicBezTo>
                  <a:pt x="1028544" y="176692"/>
                  <a:pt x="1026312" y="176842"/>
                  <a:pt x="1024261" y="176903"/>
                </a:cubicBezTo>
                <a:cubicBezTo>
                  <a:pt x="1022210" y="176963"/>
                  <a:pt x="1021064" y="176812"/>
                  <a:pt x="1020823" y="176450"/>
                </a:cubicBezTo>
                <a:close/>
                <a:moveTo>
                  <a:pt x="858355" y="81619"/>
                </a:moveTo>
                <a:cubicBezTo>
                  <a:pt x="861130" y="82102"/>
                  <a:pt x="863844" y="82585"/>
                  <a:pt x="866499" y="83067"/>
                </a:cubicBezTo>
                <a:cubicBezTo>
                  <a:pt x="868791" y="83550"/>
                  <a:pt x="871174" y="84153"/>
                  <a:pt x="873647" y="84877"/>
                </a:cubicBezTo>
                <a:cubicBezTo>
                  <a:pt x="876120" y="85601"/>
                  <a:pt x="878383" y="86445"/>
                  <a:pt x="880434" y="87411"/>
                </a:cubicBezTo>
                <a:lnTo>
                  <a:pt x="879891" y="88496"/>
                </a:lnTo>
                <a:lnTo>
                  <a:pt x="875366" y="88858"/>
                </a:lnTo>
                <a:lnTo>
                  <a:pt x="871204" y="98812"/>
                </a:lnTo>
                <a:lnTo>
                  <a:pt x="880615" y="98812"/>
                </a:lnTo>
                <a:cubicBezTo>
                  <a:pt x="881821" y="98812"/>
                  <a:pt x="882847" y="98269"/>
                  <a:pt x="883691" y="97183"/>
                </a:cubicBezTo>
                <a:cubicBezTo>
                  <a:pt x="884174" y="96701"/>
                  <a:pt x="884536" y="96097"/>
                  <a:pt x="884777" y="95373"/>
                </a:cubicBezTo>
                <a:cubicBezTo>
                  <a:pt x="887311" y="96218"/>
                  <a:pt x="889844" y="97002"/>
                  <a:pt x="892378" y="97726"/>
                </a:cubicBezTo>
                <a:cubicBezTo>
                  <a:pt x="894429" y="98450"/>
                  <a:pt x="896631" y="99204"/>
                  <a:pt x="898984" y="99988"/>
                </a:cubicBezTo>
                <a:cubicBezTo>
                  <a:pt x="901336" y="100773"/>
                  <a:pt x="903357" y="101587"/>
                  <a:pt x="905046" y="102431"/>
                </a:cubicBezTo>
                <a:cubicBezTo>
                  <a:pt x="904443" y="103155"/>
                  <a:pt x="903900" y="103819"/>
                  <a:pt x="903417" y="104422"/>
                </a:cubicBezTo>
                <a:cubicBezTo>
                  <a:pt x="902935" y="105025"/>
                  <a:pt x="902482" y="105629"/>
                  <a:pt x="902060" y="106232"/>
                </a:cubicBezTo>
                <a:cubicBezTo>
                  <a:pt x="901638" y="106835"/>
                  <a:pt x="901366" y="107378"/>
                  <a:pt x="901246" y="107861"/>
                </a:cubicBezTo>
                <a:cubicBezTo>
                  <a:pt x="899798" y="112445"/>
                  <a:pt x="898230" y="116638"/>
                  <a:pt x="896540" y="120439"/>
                </a:cubicBezTo>
                <a:cubicBezTo>
                  <a:pt x="894851" y="124239"/>
                  <a:pt x="892981" y="127828"/>
                  <a:pt x="890930" y="131207"/>
                </a:cubicBezTo>
                <a:cubicBezTo>
                  <a:pt x="893826" y="131930"/>
                  <a:pt x="896601" y="132745"/>
                  <a:pt x="899255" y="133650"/>
                </a:cubicBezTo>
                <a:cubicBezTo>
                  <a:pt x="901909" y="134555"/>
                  <a:pt x="904262" y="135550"/>
                  <a:pt x="906313" y="136636"/>
                </a:cubicBezTo>
                <a:cubicBezTo>
                  <a:pt x="905951" y="138807"/>
                  <a:pt x="905468" y="140979"/>
                  <a:pt x="904865" y="143151"/>
                </a:cubicBezTo>
                <a:cubicBezTo>
                  <a:pt x="904262" y="145081"/>
                  <a:pt x="903568" y="147193"/>
                  <a:pt x="902784" y="149485"/>
                </a:cubicBezTo>
                <a:cubicBezTo>
                  <a:pt x="902000" y="151777"/>
                  <a:pt x="900944" y="154070"/>
                  <a:pt x="899617" y="156362"/>
                </a:cubicBezTo>
                <a:cubicBezTo>
                  <a:pt x="896601" y="154190"/>
                  <a:pt x="893554" y="152079"/>
                  <a:pt x="890478" y="150028"/>
                </a:cubicBezTo>
                <a:cubicBezTo>
                  <a:pt x="887401" y="147977"/>
                  <a:pt x="884355" y="145986"/>
                  <a:pt x="881339" y="144056"/>
                </a:cubicBezTo>
                <a:cubicBezTo>
                  <a:pt x="874824" y="150933"/>
                  <a:pt x="867162" y="156634"/>
                  <a:pt x="858355" y="161158"/>
                </a:cubicBezTo>
                <a:cubicBezTo>
                  <a:pt x="849547" y="165682"/>
                  <a:pt x="839473" y="169573"/>
                  <a:pt x="828132" y="172831"/>
                </a:cubicBezTo>
                <a:lnTo>
                  <a:pt x="827408" y="172650"/>
                </a:lnTo>
                <a:cubicBezTo>
                  <a:pt x="836216" y="166255"/>
                  <a:pt x="843907" y="160132"/>
                  <a:pt x="850482" y="154281"/>
                </a:cubicBezTo>
                <a:cubicBezTo>
                  <a:pt x="857058" y="148429"/>
                  <a:pt x="862698" y="142186"/>
                  <a:pt x="867403" y="135550"/>
                </a:cubicBezTo>
                <a:lnTo>
                  <a:pt x="858174" y="130121"/>
                </a:lnTo>
                <a:lnTo>
                  <a:pt x="856002" y="135188"/>
                </a:lnTo>
                <a:cubicBezTo>
                  <a:pt x="854313" y="134826"/>
                  <a:pt x="852563" y="134343"/>
                  <a:pt x="850754" y="133740"/>
                </a:cubicBezTo>
                <a:cubicBezTo>
                  <a:pt x="849065" y="133137"/>
                  <a:pt x="847225" y="132383"/>
                  <a:pt x="845234" y="131478"/>
                </a:cubicBezTo>
                <a:cubicBezTo>
                  <a:pt x="843243" y="130573"/>
                  <a:pt x="841222" y="129336"/>
                  <a:pt x="839171" y="127768"/>
                </a:cubicBezTo>
                <a:lnTo>
                  <a:pt x="850392" y="100622"/>
                </a:lnTo>
                <a:lnTo>
                  <a:pt x="830846" y="100622"/>
                </a:lnTo>
                <a:lnTo>
                  <a:pt x="830123" y="98812"/>
                </a:lnTo>
                <a:lnTo>
                  <a:pt x="851116" y="98812"/>
                </a:lnTo>
                <a:close/>
                <a:moveTo>
                  <a:pt x="768458" y="80172"/>
                </a:moveTo>
                <a:lnTo>
                  <a:pt x="768458" y="116005"/>
                </a:lnTo>
                <a:lnTo>
                  <a:pt x="778773" y="116005"/>
                </a:lnTo>
                <a:lnTo>
                  <a:pt x="778773" y="80172"/>
                </a:lnTo>
                <a:close/>
                <a:moveTo>
                  <a:pt x="740769" y="80172"/>
                </a:moveTo>
                <a:lnTo>
                  <a:pt x="740769" y="116005"/>
                </a:lnTo>
                <a:lnTo>
                  <a:pt x="751084" y="116005"/>
                </a:lnTo>
                <a:lnTo>
                  <a:pt x="751084" y="80172"/>
                </a:lnTo>
                <a:close/>
                <a:moveTo>
                  <a:pt x="1573130" y="76733"/>
                </a:moveTo>
                <a:cubicBezTo>
                  <a:pt x="1575784" y="77698"/>
                  <a:pt x="1578499" y="78844"/>
                  <a:pt x="1581274" y="80172"/>
                </a:cubicBezTo>
                <a:cubicBezTo>
                  <a:pt x="1583687" y="81257"/>
                  <a:pt x="1586220" y="82524"/>
                  <a:pt x="1588875" y="83972"/>
                </a:cubicBezTo>
                <a:cubicBezTo>
                  <a:pt x="1591529" y="85420"/>
                  <a:pt x="1593942" y="86928"/>
                  <a:pt x="1596114" y="88496"/>
                </a:cubicBezTo>
                <a:lnTo>
                  <a:pt x="1595571" y="89401"/>
                </a:lnTo>
                <a:lnTo>
                  <a:pt x="1590865" y="88677"/>
                </a:lnTo>
                <a:cubicBezTo>
                  <a:pt x="1587366" y="96278"/>
                  <a:pt x="1583928" y="103125"/>
                  <a:pt x="1580550" y="109218"/>
                </a:cubicBezTo>
                <a:cubicBezTo>
                  <a:pt x="1577171" y="115311"/>
                  <a:pt x="1573492" y="120951"/>
                  <a:pt x="1569510" y="126139"/>
                </a:cubicBezTo>
                <a:cubicBezTo>
                  <a:pt x="1578559" y="132292"/>
                  <a:pt x="1587879" y="137179"/>
                  <a:pt x="1597471" y="140798"/>
                </a:cubicBezTo>
                <a:cubicBezTo>
                  <a:pt x="1607063" y="144418"/>
                  <a:pt x="1616745" y="147675"/>
                  <a:pt x="1626517" y="150571"/>
                </a:cubicBezTo>
                <a:lnTo>
                  <a:pt x="1626517" y="150933"/>
                </a:lnTo>
                <a:cubicBezTo>
                  <a:pt x="1625552" y="152139"/>
                  <a:pt x="1624587" y="153527"/>
                  <a:pt x="1623622" y="155095"/>
                </a:cubicBezTo>
                <a:cubicBezTo>
                  <a:pt x="1622657" y="156422"/>
                  <a:pt x="1621661" y="158051"/>
                  <a:pt x="1620636" y="159982"/>
                </a:cubicBezTo>
                <a:cubicBezTo>
                  <a:pt x="1619610" y="161912"/>
                  <a:pt x="1618615" y="164084"/>
                  <a:pt x="1617650" y="166497"/>
                </a:cubicBezTo>
                <a:cubicBezTo>
                  <a:pt x="1617046" y="167944"/>
                  <a:pt x="1616021" y="168940"/>
                  <a:pt x="1614573" y="169483"/>
                </a:cubicBezTo>
                <a:cubicBezTo>
                  <a:pt x="1613125" y="170026"/>
                  <a:pt x="1611255" y="169935"/>
                  <a:pt x="1608963" y="169211"/>
                </a:cubicBezTo>
                <a:cubicBezTo>
                  <a:pt x="1599190" y="165712"/>
                  <a:pt x="1590081" y="161580"/>
                  <a:pt x="1581636" y="156814"/>
                </a:cubicBezTo>
                <a:cubicBezTo>
                  <a:pt x="1573190" y="152049"/>
                  <a:pt x="1565408" y="145926"/>
                  <a:pt x="1558290" y="138446"/>
                </a:cubicBezTo>
                <a:cubicBezTo>
                  <a:pt x="1554429" y="142065"/>
                  <a:pt x="1550146" y="145443"/>
                  <a:pt x="1545441" y="148580"/>
                </a:cubicBezTo>
                <a:cubicBezTo>
                  <a:pt x="1540735" y="151717"/>
                  <a:pt x="1535427" y="154733"/>
                  <a:pt x="1529515" y="157629"/>
                </a:cubicBezTo>
                <a:cubicBezTo>
                  <a:pt x="1523603" y="160524"/>
                  <a:pt x="1517088" y="163330"/>
                  <a:pt x="1509969" y="166044"/>
                </a:cubicBezTo>
                <a:cubicBezTo>
                  <a:pt x="1502851" y="168759"/>
                  <a:pt x="1494888" y="171443"/>
                  <a:pt x="1486081" y="174098"/>
                </a:cubicBezTo>
                <a:lnTo>
                  <a:pt x="1485357" y="173555"/>
                </a:lnTo>
                <a:cubicBezTo>
                  <a:pt x="1492475" y="169453"/>
                  <a:pt x="1499051" y="165471"/>
                  <a:pt x="1505083" y="161610"/>
                </a:cubicBezTo>
                <a:cubicBezTo>
                  <a:pt x="1511116" y="157750"/>
                  <a:pt x="1516666" y="153859"/>
                  <a:pt x="1521733" y="149937"/>
                </a:cubicBezTo>
                <a:cubicBezTo>
                  <a:pt x="1526800" y="146016"/>
                  <a:pt x="1531475" y="142005"/>
                  <a:pt x="1535758" y="137903"/>
                </a:cubicBezTo>
                <a:cubicBezTo>
                  <a:pt x="1540041" y="133800"/>
                  <a:pt x="1543993" y="129457"/>
                  <a:pt x="1547612" y="124872"/>
                </a:cubicBezTo>
                <a:cubicBezTo>
                  <a:pt x="1543751" y="119202"/>
                  <a:pt x="1540222" y="112868"/>
                  <a:pt x="1537025" y="105870"/>
                </a:cubicBezTo>
                <a:cubicBezTo>
                  <a:pt x="1533828" y="98872"/>
                  <a:pt x="1530842" y="90970"/>
                  <a:pt x="1528067" y="82162"/>
                </a:cubicBezTo>
                <a:lnTo>
                  <a:pt x="1530420" y="81981"/>
                </a:lnTo>
                <a:cubicBezTo>
                  <a:pt x="1534160" y="88858"/>
                  <a:pt x="1538081" y="94951"/>
                  <a:pt x="1542183" y="100260"/>
                </a:cubicBezTo>
                <a:cubicBezTo>
                  <a:pt x="1546285" y="105568"/>
                  <a:pt x="1550568" y="110334"/>
                  <a:pt x="1555032" y="114557"/>
                </a:cubicBezTo>
                <a:cubicBezTo>
                  <a:pt x="1561789" y="104060"/>
                  <a:pt x="1567821" y="91452"/>
                  <a:pt x="1573130" y="76733"/>
                </a:cubicBezTo>
                <a:close/>
                <a:moveTo>
                  <a:pt x="44339" y="75466"/>
                </a:moveTo>
                <a:lnTo>
                  <a:pt x="44882" y="75828"/>
                </a:lnTo>
                <a:cubicBezTo>
                  <a:pt x="44520" y="85963"/>
                  <a:pt x="43615" y="96459"/>
                  <a:pt x="42167" y="107318"/>
                </a:cubicBezTo>
                <a:cubicBezTo>
                  <a:pt x="40840" y="116608"/>
                  <a:pt x="38849" y="126833"/>
                  <a:pt x="36195" y="137993"/>
                </a:cubicBezTo>
                <a:cubicBezTo>
                  <a:pt x="33541" y="149153"/>
                  <a:pt x="29861" y="160102"/>
                  <a:pt x="25155" y="170840"/>
                </a:cubicBezTo>
                <a:lnTo>
                  <a:pt x="5610" y="156905"/>
                </a:lnTo>
                <a:cubicBezTo>
                  <a:pt x="11522" y="147736"/>
                  <a:pt x="16861" y="138355"/>
                  <a:pt x="21626" y="128763"/>
                </a:cubicBezTo>
                <a:cubicBezTo>
                  <a:pt x="26392" y="119172"/>
                  <a:pt x="30464" y="110394"/>
                  <a:pt x="33842" y="102431"/>
                </a:cubicBezTo>
                <a:cubicBezTo>
                  <a:pt x="37824" y="93141"/>
                  <a:pt x="41323" y="84153"/>
                  <a:pt x="44339" y="75466"/>
                </a:cubicBezTo>
                <a:close/>
                <a:moveTo>
                  <a:pt x="1881483" y="74239"/>
                </a:moveTo>
                <a:cubicBezTo>
                  <a:pt x="1885371" y="74239"/>
                  <a:pt x="1888699" y="75623"/>
                  <a:pt x="1891468" y="78392"/>
                </a:cubicBezTo>
                <a:cubicBezTo>
                  <a:pt x="1894237" y="81161"/>
                  <a:pt x="1895621" y="84490"/>
                  <a:pt x="1895621" y="88378"/>
                </a:cubicBezTo>
                <a:cubicBezTo>
                  <a:pt x="1895621" y="92266"/>
                  <a:pt x="1894237" y="95594"/>
                  <a:pt x="1891468" y="98363"/>
                </a:cubicBezTo>
                <a:cubicBezTo>
                  <a:pt x="1888699" y="101132"/>
                  <a:pt x="1885371" y="102516"/>
                  <a:pt x="1881483" y="102516"/>
                </a:cubicBezTo>
                <a:cubicBezTo>
                  <a:pt x="1877595" y="102516"/>
                  <a:pt x="1874266" y="101132"/>
                  <a:pt x="1871497" y="98363"/>
                </a:cubicBezTo>
                <a:cubicBezTo>
                  <a:pt x="1868728" y="95594"/>
                  <a:pt x="1867344" y="92266"/>
                  <a:pt x="1867344" y="88378"/>
                </a:cubicBezTo>
                <a:cubicBezTo>
                  <a:pt x="1867344" y="84490"/>
                  <a:pt x="1868728" y="81161"/>
                  <a:pt x="1871497" y="78392"/>
                </a:cubicBezTo>
                <a:cubicBezTo>
                  <a:pt x="1874266" y="75623"/>
                  <a:pt x="1877595" y="74239"/>
                  <a:pt x="1881483" y="74239"/>
                </a:cubicBezTo>
                <a:close/>
                <a:moveTo>
                  <a:pt x="1233783" y="74239"/>
                </a:moveTo>
                <a:cubicBezTo>
                  <a:pt x="1237671" y="74239"/>
                  <a:pt x="1240999" y="75623"/>
                  <a:pt x="1243768" y="78392"/>
                </a:cubicBezTo>
                <a:cubicBezTo>
                  <a:pt x="1246537" y="81161"/>
                  <a:pt x="1247921" y="84490"/>
                  <a:pt x="1247921" y="88378"/>
                </a:cubicBezTo>
                <a:cubicBezTo>
                  <a:pt x="1247921" y="92266"/>
                  <a:pt x="1246537" y="95594"/>
                  <a:pt x="1243768" y="98363"/>
                </a:cubicBezTo>
                <a:cubicBezTo>
                  <a:pt x="1240999" y="101132"/>
                  <a:pt x="1237671" y="102516"/>
                  <a:pt x="1233783" y="102516"/>
                </a:cubicBezTo>
                <a:cubicBezTo>
                  <a:pt x="1229894" y="102516"/>
                  <a:pt x="1226566" y="101132"/>
                  <a:pt x="1223797" y="98363"/>
                </a:cubicBezTo>
                <a:cubicBezTo>
                  <a:pt x="1221028" y="95594"/>
                  <a:pt x="1219644" y="92266"/>
                  <a:pt x="1219644" y="88378"/>
                </a:cubicBezTo>
                <a:cubicBezTo>
                  <a:pt x="1219644" y="84490"/>
                  <a:pt x="1221028" y="81161"/>
                  <a:pt x="1223797" y="78392"/>
                </a:cubicBezTo>
                <a:cubicBezTo>
                  <a:pt x="1226566" y="75623"/>
                  <a:pt x="1229894" y="74239"/>
                  <a:pt x="1233783" y="74239"/>
                </a:cubicBezTo>
                <a:close/>
                <a:moveTo>
                  <a:pt x="567033" y="74239"/>
                </a:moveTo>
                <a:cubicBezTo>
                  <a:pt x="570921" y="74239"/>
                  <a:pt x="574249" y="75623"/>
                  <a:pt x="577018" y="78392"/>
                </a:cubicBezTo>
                <a:cubicBezTo>
                  <a:pt x="579787" y="81161"/>
                  <a:pt x="581171" y="84490"/>
                  <a:pt x="581171" y="88378"/>
                </a:cubicBezTo>
                <a:cubicBezTo>
                  <a:pt x="581171" y="92266"/>
                  <a:pt x="579787" y="95594"/>
                  <a:pt x="577018" y="98363"/>
                </a:cubicBezTo>
                <a:cubicBezTo>
                  <a:pt x="574249" y="101132"/>
                  <a:pt x="570921" y="102516"/>
                  <a:pt x="567033" y="102516"/>
                </a:cubicBezTo>
                <a:cubicBezTo>
                  <a:pt x="563145" y="102516"/>
                  <a:pt x="559816" y="101132"/>
                  <a:pt x="557047" y="98363"/>
                </a:cubicBezTo>
                <a:cubicBezTo>
                  <a:pt x="554278" y="95594"/>
                  <a:pt x="552894" y="92266"/>
                  <a:pt x="552894" y="88378"/>
                </a:cubicBezTo>
                <a:cubicBezTo>
                  <a:pt x="552894" y="84490"/>
                  <a:pt x="554278" y="81161"/>
                  <a:pt x="557047" y="78392"/>
                </a:cubicBezTo>
                <a:cubicBezTo>
                  <a:pt x="559816" y="75623"/>
                  <a:pt x="563145" y="74239"/>
                  <a:pt x="567033" y="74239"/>
                </a:cubicBezTo>
                <a:close/>
                <a:moveTo>
                  <a:pt x="224180" y="70942"/>
                </a:moveTo>
                <a:lnTo>
                  <a:pt x="224180" y="93383"/>
                </a:lnTo>
                <a:lnTo>
                  <a:pt x="270872" y="93383"/>
                </a:lnTo>
                <a:lnTo>
                  <a:pt x="270872" y="70942"/>
                </a:lnTo>
                <a:close/>
                <a:moveTo>
                  <a:pt x="2005517" y="66417"/>
                </a:moveTo>
                <a:lnTo>
                  <a:pt x="2005517" y="109490"/>
                </a:lnTo>
                <a:lnTo>
                  <a:pt x="2017823" y="109490"/>
                </a:lnTo>
                <a:cubicBezTo>
                  <a:pt x="2019874" y="109490"/>
                  <a:pt x="2021503" y="109188"/>
                  <a:pt x="2022710" y="108585"/>
                </a:cubicBezTo>
                <a:cubicBezTo>
                  <a:pt x="2023916" y="107981"/>
                  <a:pt x="2024791" y="107107"/>
                  <a:pt x="2025334" y="105961"/>
                </a:cubicBezTo>
                <a:cubicBezTo>
                  <a:pt x="2025877" y="104814"/>
                  <a:pt x="2026209" y="103517"/>
                  <a:pt x="2026329" y="102070"/>
                </a:cubicBezTo>
                <a:cubicBezTo>
                  <a:pt x="2026450" y="100622"/>
                  <a:pt x="2026510" y="99053"/>
                  <a:pt x="2026510" y="97364"/>
                </a:cubicBezTo>
                <a:lnTo>
                  <a:pt x="2026510" y="66417"/>
                </a:lnTo>
                <a:close/>
                <a:moveTo>
                  <a:pt x="82525" y="53749"/>
                </a:moveTo>
                <a:cubicBezTo>
                  <a:pt x="85179" y="53870"/>
                  <a:pt x="87833" y="54051"/>
                  <a:pt x="90487" y="54292"/>
                </a:cubicBezTo>
                <a:cubicBezTo>
                  <a:pt x="92780" y="54533"/>
                  <a:pt x="95283" y="54775"/>
                  <a:pt x="97998" y="55016"/>
                </a:cubicBezTo>
                <a:cubicBezTo>
                  <a:pt x="100712" y="55257"/>
                  <a:pt x="103276" y="55619"/>
                  <a:pt x="105689" y="56102"/>
                </a:cubicBezTo>
                <a:lnTo>
                  <a:pt x="105689" y="57369"/>
                </a:lnTo>
                <a:lnTo>
                  <a:pt x="101346" y="58455"/>
                </a:lnTo>
                <a:lnTo>
                  <a:pt x="101346" y="80534"/>
                </a:lnTo>
                <a:lnTo>
                  <a:pt x="125416" y="80534"/>
                </a:lnTo>
                <a:cubicBezTo>
                  <a:pt x="125898" y="80534"/>
                  <a:pt x="126381" y="80353"/>
                  <a:pt x="126863" y="79991"/>
                </a:cubicBezTo>
                <a:cubicBezTo>
                  <a:pt x="127346" y="79629"/>
                  <a:pt x="127889" y="79146"/>
                  <a:pt x="128492" y="78543"/>
                </a:cubicBezTo>
                <a:cubicBezTo>
                  <a:pt x="128975" y="78060"/>
                  <a:pt x="129578" y="77397"/>
                  <a:pt x="130302" y="76552"/>
                </a:cubicBezTo>
                <a:cubicBezTo>
                  <a:pt x="131750" y="77155"/>
                  <a:pt x="133137" y="77759"/>
                  <a:pt x="134464" y="78362"/>
                </a:cubicBezTo>
                <a:cubicBezTo>
                  <a:pt x="136998" y="79568"/>
                  <a:pt x="139170" y="80654"/>
                  <a:pt x="140979" y="81619"/>
                </a:cubicBezTo>
                <a:lnTo>
                  <a:pt x="140979" y="82343"/>
                </a:lnTo>
                <a:lnTo>
                  <a:pt x="106413" y="82343"/>
                </a:lnTo>
                <a:cubicBezTo>
                  <a:pt x="107740" y="88738"/>
                  <a:pt x="109490" y="94619"/>
                  <a:pt x="111662" y="99988"/>
                </a:cubicBezTo>
                <a:cubicBezTo>
                  <a:pt x="113833" y="105357"/>
                  <a:pt x="116457" y="110515"/>
                  <a:pt x="119534" y="115462"/>
                </a:cubicBezTo>
                <a:cubicBezTo>
                  <a:pt x="122611" y="120408"/>
                  <a:pt x="126140" y="125234"/>
                  <a:pt x="130121" y="129940"/>
                </a:cubicBezTo>
                <a:cubicBezTo>
                  <a:pt x="134102" y="134645"/>
                  <a:pt x="138446" y="139471"/>
                  <a:pt x="143151" y="144418"/>
                </a:cubicBezTo>
                <a:lnTo>
                  <a:pt x="143151" y="144780"/>
                </a:lnTo>
                <a:cubicBezTo>
                  <a:pt x="142427" y="145745"/>
                  <a:pt x="141703" y="146891"/>
                  <a:pt x="140979" y="148218"/>
                </a:cubicBezTo>
                <a:cubicBezTo>
                  <a:pt x="140255" y="149304"/>
                  <a:pt x="139441" y="150661"/>
                  <a:pt x="138536" y="152290"/>
                </a:cubicBezTo>
                <a:cubicBezTo>
                  <a:pt x="137631" y="153919"/>
                  <a:pt x="136636" y="155698"/>
                  <a:pt x="135550" y="157629"/>
                </a:cubicBezTo>
                <a:cubicBezTo>
                  <a:pt x="134706" y="158956"/>
                  <a:pt x="133409" y="159921"/>
                  <a:pt x="131659" y="160524"/>
                </a:cubicBezTo>
                <a:cubicBezTo>
                  <a:pt x="129910" y="161128"/>
                  <a:pt x="128311" y="160585"/>
                  <a:pt x="126863" y="158896"/>
                </a:cubicBezTo>
                <a:cubicBezTo>
                  <a:pt x="123003" y="154673"/>
                  <a:pt x="119715" y="150179"/>
                  <a:pt x="117000" y="145413"/>
                </a:cubicBezTo>
                <a:cubicBezTo>
                  <a:pt x="114286" y="140647"/>
                  <a:pt x="112054" y="135248"/>
                  <a:pt x="110304" y="129216"/>
                </a:cubicBezTo>
                <a:cubicBezTo>
                  <a:pt x="108555" y="123183"/>
                  <a:pt x="107167" y="116336"/>
                  <a:pt x="106142" y="108675"/>
                </a:cubicBezTo>
                <a:cubicBezTo>
                  <a:pt x="105116" y="101014"/>
                  <a:pt x="104423" y="92237"/>
                  <a:pt x="104061" y="82343"/>
                </a:cubicBezTo>
                <a:lnTo>
                  <a:pt x="101346" y="82343"/>
                </a:lnTo>
                <a:lnTo>
                  <a:pt x="101346" y="172288"/>
                </a:lnTo>
                <a:cubicBezTo>
                  <a:pt x="98088" y="172770"/>
                  <a:pt x="95132" y="173132"/>
                  <a:pt x="92478" y="173374"/>
                </a:cubicBezTo>
                <a:cubicBezTo>
                  <a:pt x="90186" y="173615"/>
                  <a:pt x="88044" y="173736"/>
                  <a:pt x="86054" y="173736"/>
                </a:cubicBezTo>
                <a:cubicBezTo>
                  <a:pt x="84063" y="173736"/>
                  <a:pt x="82886" y="173555"/>
                  <a:pt x="82525" y="173193"/>
                </a:cubicBezTo>
                <a:lnTo>
                  <a:pt x="82525" y="110394"/>
                </a:lnTo>
                <a:cubicBezTo>
                  <a:pt x="77578" y="121253"/>
                  <a:pt x="71696" y="130875"/>
                  <a:pt x="64880" y="139260"/>
                </a:cubicBezTo>
                <a:cubicBezTo>
                  <a:pt x="58063" y="147645"/>
                  <a:pt x="50130" y="155819"/>
                  <a:pt x="41081" y="163782"/>
                </a:cubicBezTo>
                <a:lnTo>
                  <a:pt x="40357" y="163601"/>
                </a:lnTo>
                <a:cubicBezTo>
                  <a:pt x="46149" y="152863"/>
                  <a:pt x="50944" y="142849"/>
                  <a:pt x="54745" y="133559"/>
                </a:cubicBezTo>
                <a:cubicBezTo>
                  <a:pt x="58545" y="124269"/>
                  <a:pt x="61652" y="116125"/>
                  <a:pt x="64065" y="109128"/>
                </a:cubicBezTo>
                <a:cubicBezTo>
                  <a:pt x="66840" y="100923"/>
                  <a:pt x="69072" y="93443"/>
                  <a:pt x="70761" y="86687"/>
                </a:cubicBezTo>
                <a:cubicBezTo>
                  <a:pt x="71726" y="86928"/>
                  <a:pt x="72872" y="87169"/>
                  <a:pt x="74200" y="87411"/>
                </a:cubicBezTo>
                <a:cubicBezTo>
                  <a:pt x="75286" y="87652"/>
                  <a:pt x="76522" y="87923"/>
                  <a:pt x="77910" y="88225"/>
                </a:cubicBezTo>
                <a:cubicBezTo>
                  <a:pt x="79297" y="88527"/>
                  <a:pt x="80835" y="88858"/>
                  <a:pt x="82525" y="89220"/>
                </a:cubicBezTo>
                <a:lnTo>
                  <a:pt x="82525" y="82343"/>
                </a:lnTo>
                <a:lnTo>
                  <a:pt x="47958" y="82343"/>
                </a:lnTo>
                <a:lnTo>
                  <a:pt x="47415" y="80534"/>
                </a:lnTo>
                <a:lnTo>
                  <a:pt x="82525" y="80534"/>
                </a:lnTo>
                <a:close/>
                <a:moveTo>
                  <a:pt x="427549" y="52301"/>
                </a:moveTo>
                <a:lnTo>
                  <a:pt x="427549" y="87592"/>
                </a:lnTo>
                <a:lnTo>
                  <a:pt x="438950" y="87592"/>
                </a:lnTo>
                <a:lnTo>
                  <a:pt x="438950" y="52301"/>
                </a:lnTo>
                <a:close/>
                <a:moveTo>
                  <a:pt x="398231" y="52301"/>
                </a:moveTo>
                <a:lnTo>
                  <a:pt x="398231" y="87592"/>
                </a:lnTo>
                <a:lnTo>
                  <a:pt x="409632" y="87592"/>
                </a:lnTo>
                <a:lnTo>
                  <a:pt x="409632" y="52301"/>
                </a:lnTo>
                <a:close/>
                <a:moveTo>
                  <a:pt x="224180" y="47415"/>
                </a:moveTo>
                <a:lnTo>
                  <a:pt x="224180" y="69132"/>
                </a:lnTo>
                <a:lnTo>
                  <a:pt x="270872" y="69132"/>
                </a:lnTo>
                <a:lnTo>
                  <a:pt x="270872" y="47415"/>
                </a:lnTo>
                <a:close/>
                <a:moveTo>
                  <a:pt x="543" y="47415"/>
                </a:moveTo>
                <a:cubicBezTo>
                  <a:pt x="4645" y="48622"/>
                  <a:pt x="8807" y="50190"/>
                  <a:pt x="13030" y="52120"/>
                </a:cubicBezTo>
                <a:cubicBezTo>
                  <a:pt x="16650" y="53810"/>
                  <a:pt x="20631" y="55981"/>
                  <a:pt x="24975" y="58636"/>
                </a:cubicBezTo>
                <a:cubicBezTo>
                  <a:pt x="29318" y="61290"/>
                  <a:pt x="33480" y="64487"/>
                  <a:pt x="37462" y="68227"/>
                </a:cubicBezTo>
                <a:cubicBezTo>
                  <a:pt x="36617" y="70640"/>
                  <a:pt x="35592" y="72993"/>
                  <a:pt x="34385" y="75285"/>
                </a:cubicBezTo>
                <a:cubicBezTo>
                  <a:pt x="33420" y="77336"/>
                  <a:pt x="32183" y="79448"/>
                  <a:pt x="30675" y="81619"/>
                </a:cubicBezTo>
                <a:cubicBezTo>
                  <a:pt x="29167" y="83791"/>
                  <a:pt x="27387" y="85721"/>
                  <a:pt x="25336" y="87411"/>
                </a:cubicBezTo>
                <a:cubicBezTo>
                  <a:pt x="22200" y="81861"/>
                  <a:pt x="19123" y="76643"/>
                  <a:pt x="16107" y="71756"/>
                </a:cubicBezTo>
                <a:cubicBezTo>
                  <a:pt x="13090" y="66870"/>
                  <a:pt x="10376" y="62677"/>
                  <a:pt x="7963" y="59178"/>
                </a:cubicBezTo>
                <a:cubicBezTo>
                  <a:pt x="5188" y="55076"/>
                  <a:pt x="2534" y="51276"/>
                  <a:pt x="0" y="47777"/>
                </a:cubicBezTo>
                <a:close/>
                <a:moveTo>
                  <a:pt x="1526257" y="39271"/>
                </a:moveTo>
                <a:cubicBezTo>
                  <a:pt x="1529032" y="40116"/>
                  <a:pt x="1531867" y="40960"/>
                  <a:pt x="1534763" y="41805"/>
                </a:cubicBezTo>
                <a:cubicBezTo>
                  <a:pt x="1537176" y="42529"/>
                  <a:pt x="1539770" y="43373"/>
                  <a:pt x="1542545" y="44339"/>
                </a:cubicBezTo>
                <a:cubicBezTo>
                  <a:pt x="1545320" y="45304"/>
                  <a:pt x="1547914" y="46269"/>
                  <a:pt x="1550327" y="47234"/>
                </a:cubicBezTo>
                <a:lnTo>
                  <a:pt x="1549965" y="48320"/>
                </a:lnTo>
                <a:lnTo>
                  <a:pt x="1545260" y="48501"/>
                </a:lnTo>
                <a:cubicBezTo>
                  <a:pt x="1541640" y="56464"/>
                  <a:pt x="1537810" y="63220"/>
                  <a:pt x="1533768" y="68770"/>
                </a:cubicBezTo>
                <a:cubicBezTo>
                  <a:pt x="1529726" y="74320"/>
                  <a:pt x="1525624" y="79086"/>
                  <a:pt x="1521461" y="83067"/>
                </a:cubicBezTo>
                <a:cubicBezTo>
                  <a:pt x="1517299" y="87049"/>
                  <a:pt x="1513137" y="90427"/>
                  <a:pt x="1508974" y="93202"/>
                </a:cubicBezTo>
                <a:cubicBezTo>
                  <a:pt x="1504812" y="95977"/>
                  <a:pt x="1500740" y="98571"/>
                  <a:pt x="1496758" y="100984"/>
                </a:cubicBezTo>
                <a:lnTo>
                  <a:pt x="1496034" y="100803"/>
                </a:lnTo>
                <a:cubicBezTo>
                  <a:pt x="1502188" y="91633"/>
                  <a:pt x="1507195" y="83278"/>
                  <a:pt x="1511055" y="75738"/>
                </a:cubicBezTo>
                <a:cubicBezTo>
                  <a:pt x="1514916" y="68197"/>
                  <a:pt x="1517993" y="61712"/>
                  <a:pt x="1520285" y="56283"/>
                </a:cubicBezTo>
                <a:cubicBezTo>
                  <a:pt x="1522939" y="49888"/>
                  <a:pt x="1524930" y="44218"/>
                  <a:pt x="1526257" y="39271"/>
                </a:cubicBezTo>
                <a:close/>
                <a:moveTo>
                  <a:pt x="930021" y="39090"/>
                </a:moveTo>
                <a:cubicBezTo>
                  <a:pt x="927728" y="49466"/>
                  <a:pt x="924652" y="59118"/>
                  <a:pt x="920791" y="68046"/>
                </a:cubicBezTo>
                <a:cubicBezTo>
                  <a:pt x="922480" y="74199"/>
                  <a:pt x="924199" y="79810"/>
                  <a:pt x="925949" y="84877"/>
                </a:cubicBezTo>
                <a:cubicBezTo>
                  <a:pt x="927698" y="89944"/>
                  <a:pt x="929538" y="94710"/>
                  <a:pt x="931469" y="99174"/>
                </a:cubicBezTo>
                <a:cubicBezTo>
                  <a:pt x="933882" y="90487"/>
                  <a:pt x="935782" y="81197"/>
                  <a:pt x="937169" y="71304"/>
                </a:cubicBezTo>
                <a:cubicBezTo>
                  <a:pt x="938557" y="61410"/>
                  <a:pt x="939492" y="50673"/>
                  <a:pt x="939974" y="39090"/>
                </a:cubicBezTo>
                <a:close/>
                <a:moveTo>
                  <a:pt x="1567882" y="38728"/>
                </a:moveTo>
                <a:cubicBezTo>
                  <a:pt x="1573673" y="40417"/>
                  <a:pt x="1579464" y="42710"/>
                  <a:pt x="1585255" y="45605"/>
                </a:cubicBezTo>
                <a:cubicBezTo>
                  <a:pt x="1590202" y="48018"/>
                  <a:pt x="1595480" y="51155"/>
                  <a:pt x="1601090" y="55016"/>
                </a:cubicBezTo>
                <a:cubicBezTo>
                  <a:pt x="1606701" y="58877"/>
                  <a:pt x="1611858" y="63643"/>
                  <a:pt x="1616564" y="69313"/>
                </a:cubicBezTo>
                <a:cubicBezTo>
                  <a:pt x="1615719" y="72329"/>
                  <a:pt x="1614633" y="75225"/>
                  <a:pt x="1613306" y="78000"/>
                </a:cubicBezTo>
                <a:cubicBezTo>
                  <a:pt x="1612220" y="80413"/>
                  <a:pt x="1610923" y="82826"/>
                  <a:pt x="1609415" y="85239"/>
                </a:cubicBezTo>
                <a:cubicBezTo>
                  <a:pt x="1607907" y="87652"/>
                  <a:pt x="1606248" y="89582"/>
                  <a:pt x="1604438" y="91030"/>
                </a:cubicBezTo>
                <a:cubicBezTo>
                  <a:pt x="1599371" y="82947"/>
                  <a:pt x="1594605" y="75708"/>
                  <a:pt x="1590141" y="69313"/>
                </a:cubicBezTo>
                <a:cubicBezTo>
                  <a:pt x="1585677" y="62919"/>
                  <a:pt x="1581696" y="57489"/>
                  <a:pt x="1578197" y="53025"/>
                </a:cubicBezTo>
                <a:cubicBezTo>
                  <a:pt x="1574216" y="47837"/>
                  <a:pt x="1570536" y="43253"/>
                  <a:pt x="1567158" y="39271"/>
                </a:cubicBezTo>
                <a:close/>
                <a:moveTo>
                  <a:pt x="2304278" y="35652"/>
                </a:moveTo>
                <a:cubicBezTo>
                  <a:pt x="2308622" y="38306"/>
                  <a:pt x="2312905" y="41202"/>
                  <a:pt x="2317128" y="44339"/>
                </a:cubicBezTo>
                <a:cubicBezTo>
                  <a:pt x="2320747" y="47113"/>
                  <a:pt x="2324638" y="50341"/>
                  <a:pt x="2328800" y="54021"/>
                </a:cubicBezTo>
                <a:cubicBezTo>
                  <a:pt x="2332963" y="57701"/>
                  <a:pt x="2336673" y="61712"/>
                  <a:pt x="2339931" y="66056"/>
                </a:cubicBezTo>
                <a:cubicBezTo>
                  <a:pt x="2338000" y="68710"/>
                  <a:pt x="2335949" y="71123"/>
                  <a:pt x="2333777" y="73295"/>
                </a:cubicBezTo>
                <a:cubicBezTo>
                  <a:pt x="2331967" y="75225"/>
                  <a:pt x="2329916" y="77155"/>
                  <a:pt x="2327624" y="79086"/>
                </a:cubicBezTo>
                <a:cubicBezTo>
                  <a:pt x="2325332" y="81016"/>
                  <a:pt x="2322979" y="82464"/>
                  <a:pt x="2320566" y="83429"/>
                </a:cubicBezTo>
                <a:cubicBezTo>
                  <a:pt x="2319118" y="78121"/>
                  <a:pt x="2317399" y="72691"/>
                  <a:pt x="2315408" y="67141"/>
                </a:cubicBezTo>
                <a:cubicBezTo>
                  <a:pt x="2313418" y="61591"/>
                  <a:pt x="2311578" y="56524"/>
                  <a:pt x="2309888" y="51939"/>
                </a:cubicBezTo>
                <a:cubicBezTo>
                  <a:pt x="2307837" y="46510"/>
                  <a:pt x="2305786" y="41262"/>
                  <a:pt x="2303735" y="36195"/>
                </a:cubicBezTo>
                <a:close/>
                <a:moveTo>
                  <a:pt x="68951" y="30222"/>
                </a:moveTo>
                <a:cubicBezTo>
                  <a:pt x="71485" y="30826"/>
                  <a:pt x="74019" y="31489"/>
                  <a:pt x="76552" y="32213"/>
                </a:cubicBezTo>
                <a:cubicBezTo>
                  <a:pt x="78724" y="32816"/>
                  <a:pt x="81137" y="33631"/>
                  <a:pt x="83791" y="34656"/>
                </a:cubicBezTo>
                <a:cubicBezTo>
                  <a:pt x="86446" y="35682"/>
                  <a:pt x="89040" y="36858"/>
                  <a:pt x="91573" y="38185"/>
                </a:cubicBezTo>
                <a:lnTo>
                  <a:pt x="90849" y="39452"/>
                </a:lnTo>
                <a:lnTo>
                  <a:pt x="87049" y="39452"/>
                </a:lnTo>
                <a:cubicBezTo>
                  <a:pt x="84515" y="43554"/>
                  <a:pt x="81559" y="47415"/>
                  <a:pt x="78181" y="51035"/>
                </a:cubicBezTo>
                <a:cubicBezTo>
                  <a:pt x="74803" y="54654"/>
                  <a:pt x="71334" y="57942"/>
                  <a:pt x="67775" y="60898"/>
                </a:cubicBezTo>
                <a:cubicBezTo>
                  <a:pt x="64216" y="63854"/>
                  <a:pt x="60626" y="66478"/>
                  <a:pt x="57007" y="68770"/>
                </a:cubicBezTo>
                <a:cubicBezTo>
                  <a:pt x="53388" y="71063"/>
                  <a:pt x="50009" y="72933"/>
                  <a:pt x="46872" y="74380"/>
                </a:cubicBezTo>
                <a:lnTo>
                  <a:pt x="46330" y="74018"/>
                </a:lnTo>
                <a:cubicBezTo>
                  <a:pt x="50552" y="67503"/>
                  <a:pt x="54081" y="61561"/>
                  <a:pt x="56917" y="56192"/>
                </a:cubicBezTo>
                <a:cubicBezTo>
                  <a:pt x="59752" y="50823"/>
                  <a:pt x="62074" y="46209"/>
                  <a:pt x="63884" y="42348"/>
                </a:cubicBezTo>
                <a:cubicBezTo>
                  <a:pt x="66056" y="37763"/>
                  <a:pt x="67745" y="33721"/>
                  <a:pt x="68951" y="30222"/>
                </a:cubicBezTo>
                <a:close/>
                <a:moveTo>
                  <a:pt x="1689697" y="26060"/>
                </a:moveTo>
                <a:cubicBezTo>
                  <a:pt x="1694040" y="28714"/>
                  <a:pt x="1698202" y="31610"/>
                  <a:pt x="1702184" y="34747"/>
                </a:cubicBezTo>
                <a:cubicBezTo>
                  <a:pt x="1705683" y="37522"/>
                  <a:pt x="1709302" y="40749"/>
                  <a:pt x="1713042" y="44429"/>
                </a:cubicBezTo>
                <a:cubicBezTo>
                  <a:pt x="1716783" y="48109"/>
                  <a:pt x="1720040" y="52120"/>
                  <a:pt x="1722815" y="56464"/>
                </a:cubicBezTo>
                <a:cubicBezTo>
                  <a:pt x="1721367" y="58515"/>
                  <a:pt x="1719678" y="60626"/>
                  <a:pt x="1717748" y="62798"/>
                </a:cubicBezTo>
                <a:cubicBezTo>
                  <a:pt x="1716059" y="64608"/>
                  <a:pt x="1714038" y="66508"/>
                  <a:pt x="1711685" y="68499"/>
                </a:cubicBezTo>
                <a:cubicBezTo>
                  <a:pt x="1709332" y="70489"/>
                  <a:pt x="1706769" y="72269"/>
                  <a:pt x="1703994" y="73837"/>
                </a:cubicBezTo>
                <a:cubicBezTo>
                  <a:pt x="1702667" y="67443"/>
                  <a:pt x="1701128" y="61410"/>
                  <a:pt x="1699379" y="55740"/>
                </a:cubicBezTo>
                <a:cubicBezTo>
                  <a:pt x="1697629" y="50069"/>
                  <a:pt x="1695970" y="45062"/>
                  <a:pt x="1694402" y="40719"/>
                </a:cubicBezTo>
                <a:cubicBezTo>
                  <a:pt x="1692592" y="35652"/>
                  <a:pt x="1690783" y="30886"/>
                  <a:pt x="1688973" y="26422"/>
                </a:cubicBezTo>
                <a:close/>
                <a:moveTo>
                  <a:pt x="2058724" y="23526"/>
                </a:moveTo>
                <a:cubicBezTo>
                  <a:pt x="2061137" y="23526"/>
                  <a:pt x="2063610" y="23647"/>
                  <a:pt x="2066144" y="23888"/>
                </a:cubicBezTo>
                <a:cubicBezTo>
                  <a:pt x="2068316" y="24130"/>
                  <a:pt x="2070638" y="24371"/>
                  <a:pt x="2073111" y="24612"/>
                </a:cubicBezTo>
                <a:cubicBezTo>
                  <a:pt x="2075585" y="24854"/>
                  <a:pt x="2078028" y="25155"/>
                  <a:pt x="2080441" y="25517"/>
                </a:cubicBezTo>
                <a:lnTo>
                  <a:pt x="2080441" y="26784"/>
                </a:lnTo>
                <a:lnTo>
                  <a:pt x="2076278" y="27870"/>
                </a:lnTo>
                <a:lnTo>
                  <a:pt x="2076278" y="126682"/>
                </a:lnTo>
                <a:cubicBezTo>
                  <a:pt x="2073141" y="127165"/>
                  <a:pt x="2070367" y="127527"/>
                  <a:pt x="2067954" y="127768"/>
                </a:cubicBezTo>
                <a:cubicBezTo>
                  <a:pt x="2065902" y="128009"/>
                  <a:pt x="2063942" y="128130"/>
                  <a:pt x="2062072" y="128130"/>
                </a:cubicBezTo>
                <a:cubicBezTo>
                  <a:pt x="2060202" y="128130"/>
                  <a:pt x="2059086" y="127949"/>
                  <a:pt x="2058724" y="127587"/>
                </a:cubicBezTo>
                <a:close/>
                <a:moveTo>
                  <a:pt x="1670694" y="18097"/>
                </a:moveTo>
                <a:cubicBezTo>
                  <a:pt x="1672987" y="27990"/>
                  <a:pt x="1675490" y="37100"/>
                  <a:pt x="1678205" y="45424"/>
                </a:cubicBezTo>
                <a:cubicBezTo>
                  <a:pt x="1680919" y="53749"/>
                  <a:pt x="1683905" y="61471"/>
                  <a:pt x="1687163" y="68589"/>
                </a:cubicBezTo>
                <a:cubicBezTo>
                  <a:pt x="1690421" y="75708"/>
                  <a:pt x="1693980" y="82223"/>
                  <a:pt x="1697841" y="88134"/>
                </a:cubicBezTo>
                <a:cubicBezTo>
                  <a:pt x="1701701" y="94046"/>
                  <a:pt x="1705924" y="99536"/>
                  <a:pt x="1710509" y="104603"/>
                </a:cubicBezTo>
                <a:cubicBezTo>
                  <a:pt x="1718230" y="92297"/>
                  <a:pt x="1724293" y="79146"/>
                  <a:pt x="1728697" y="65151"/>
                </a:cubicBezTo>
                <a:cubicBezTo>
                  <a:pt x="1733100" y="51155"/>
                  <a:pt x="1736207" y="35471"/>
                  <a:pt x="1738017" y="18097"/>
                </a:cubicBezTo>
                <a:close/>
                <a:moveTo>
                  <a:pt x="1089955" y="18097"/>
                </a:moveTo>
                <a:lnTo>
                  <a:pt x="1089955" y="74018"/>
                </a:lnTo>
                <a:lnTo>
                  <a:pt x="1105519" y="74018"/>
                </a:lnTo>
                <a:lnTo>
                  <a:pt x="1105519" y="18097"/>
                </a:lnTo>
                <a:close/>
                <a:moveTo>
                  <a:pt x="236668" y="17373"/>
                </a:moveTo>
                <a:cubicBezTo>
                  <a:pt x="239201" y="17735"/>
                  <a:pt x="241855" y="18218"/>
                  <a:pt x="244630" y="18821"/>
                </a:cubicBezTo>
                <a:cubicBezTo>
                  <a:pt x="247043" y="19424"/>
                  <a:pt x="249607" y="20148"/>
                  <a:pt x="252322" y="20993"/>
                </a:cubicBezTo>
                <a:cubicBezTo>
                  <a:pt x="255037" y="21837"/>
                  <a:pt x="257661" y="22923"/>
                  <a:pt x="260194" y="24250"/>
                </a:cubicBezTo>
                <a:lnTo>
                  <a:pt x="259832" y="25155"/>
                </a:lnTo>
                <a:lnTo>
                  <a:pt x="256032" y="25336"/>
                </a:lnTo>
                <a:cubicBezTo>
                  <a:pt x="253136" y="29800"/>
                  <a:pt x="249909" y="33571"/>
                  <a:pt x="246350" y="36647"/>
                </a:cubicBezTo>
                <a:cubicBezTo>
                  <a:pt x="242791" y="39724"/>
                  <a:pt x="238477" y="42710"/>
                  <a:pt x="233410" y="45605"/>
                </a:cubicBezTo>
                <a:lnTo>
                  <a:pt x="267252" y="45605"/>
                </a:lnTo>
                <a:cubicBezTo>
                  <a:pt x="268821" y="45605"/>
                  <a:pt x="270148" y="44942"/>
                  <a:pt x="271234" y="43615"/>
                </a:cubicBezTo>
                <a:cubicBezTo>
                  <a:pt x="271716" y="43011"/>
                  <a:pt x="272139" y="42287"/>
                  <a:pt x="272501" y="41443"/>
                </a:cubicBezTo>
                <a:cubicBezTo>
                  <a:pt x="274914" y="41926"/>
                  <a:pt x="277327" y="42408"/>
                  <a:pt x="279740" y="42891"/>
                </a:cubicBezTo>
                <a:cubicBezTo>
                  <a:pt x="281791" y="43373"/>
                  <a:pt x="283992" y="43886"/>
                  <a:pt x="286345" y="44429"/>
                </a:cubicBezTo>
                <a:cubicBezTo>
                  <a:pt x="288698" y="44972"/>
                  <a:pt x="290900" y="45545"/>
                  <a:pt x="292951" y="46148"/>
                </a:cubicBezTo>
                <a:cubicBezTo>
                  <a:pt x="292589" y="47837"/>
                  <a:pt x="292227" y="49526"/>
                  <a:pt x="291865" y="51216"/>
                </a:cubicBezTo>
                <a:cubicBezTo>
                  <a:pt x="291624" y="52663"/>
                  <a:pt x="291382" y="54232"/>
                  <a:pt x="291141" y="55921"/>
                </a:cubicBezTo>
                <a:cubicBezTo>
                  <a:pt x="290900" y="57610"/>
                  <a:pt x="290779" y="59178"/>
                  <a:pt x="290779" y="60626"/>
                </a:cubicBezTo>
                <a:lnTo>
                  <a:pt x="290779" y="101527"/>
                </a:lnTo>
                <a:lnTo>
                  <a:pt x="281368" y="102612"/>
                </a:lnTo>
                <a:cubicBezTo>
                  <a:pt x="278955" y="102854"/>
                  <a:pt x="276693" y="103035"/>
                  <a:pt x="274582" y="103155"/>
                </a:cubicBezTo>
                <a:cubicBezTo>
                  <a:pt x="272470" y="103276"/>
                  <a:pt x="271234" y="103095"/>
                  <a:pt x="270872" y="102612"/>
                </a:cubicBezTo>
                <a:lnTo>
                  <a:pt x="270872" y="95192"/>
                </a:lnTo>
                <a:lnTo>
                  <a:pt x="224180" y="95192"/>
                </a:lnTo>
                <a:lnTo>
                  <a:pt x="224180" y="102070"/>
                </a:lnTo>
                <a:cubicBezTo>
                  <a:pt x="220681" y="102552"/>
                  <a:pt x="217545" y="102914"/>
                  <a:pt x="214770" y="103155"/>
                </a:cubicBezTo>
                <a:cubicBezTo>
                  <a:pt x="212356" y="103397"/>
                  <a:pt x="210094" y="103548"/>
                  <a:pt x="207983" y="103608"/>
                </a:cubicBezTo>
                <a:cubicBezTo>
                  <a:pt x="205872" y="103668"/>
                  <a:pt x="204695" y="103517"/>
                  <a:pt x="204454" y="103155"/>
                </a:cubicBezTo>
                <a:lnTo>
                  <a:pt x="204454" y="41624"/>
                </a:lnTo>
                <a:cubicBezTo>
                  <a:pt x="206867" y="41865"/>
                  <a:pt x="209401" y="42227"/>
                  <a:pt x="212055" y="42710"/>
                </a:cubicBezTo>
                <a:cubicBezTo>
                  <a:pt x="214227" y="43072"/>
                  <a:pt x="216670" y="43494"/>
                  <a:pt x="219384" y="43977"/>
                </a:cubicBezTo>
                <a:cubicBezTo>
                  <a:pt x="222099" y="44459"/>
                  <a:pt x="224663" y="45002"/>
                  <a:pt x="227076" y="45605"/>
                </a:cubicBezTo>
                <a:lnTo>
                  <a:pt x="230876" y="45605"/>
                </a:lnTo>
                <a:cubicBezTo>
                  <a:pt x="231841" y="41865"/>
                  <a:pt x="232626" y="38306"/>
                  <a:pt x="233229" y="34928"/>
                </a:cubicBezTo>
                <a:cubicBezTo>
                  <a:pt x="233832" y="31550"/>
                  <a:pt x="234435" y="28533"/>
                  <a:pt x="235039" y="25879"/>
                </a:cubicBezTo>
                <a:cubicBezTo>
                  <a:pt x="235521" y="22742"/>
                  <a:pt x="236064" y="19907"/>
                  <a:pt x="236668" y="17373"/>
                </a:cubicBezTo>
                <a:close/>
                <a:moveTo>
                  <a:pt x="1395279" y="16830"/>
                </a:moveTo>
                <a:lnTo>
                  <a:pt x="1395279" y="64065"/>
                </a:lnTo>
                <a:lnTo>
                  <a:pt x="1437446" y="64065"/>
                </a:lnTo>
                <a:lnTo>
                  <a:pt x="1437446" y="16830"/>
                </a:lnTo>
                <a:close/>
                <a:moveTo>
                  <a:pt x="746017" y="16468"/>
                </a:moveTo>
                <a:lnTo>
                  <a:pt x="746017" y="53387"/>
                </a:lnTo>
                <a:lnTo>
                  <a:pt x="773344" y="53387"/>
                </a:lnTo>
                <a:lnTo>
                  <a:pt x="773344" y="16468"/>
                </a:lnTo>
                <a:close/>
                <a:moveTo>
                  <a:pt x="427549" y="15563"/>
                </a:moveTo>
                <a:lnTo>
                  <a:pt x="427549" y="50492"/>
                </a:lnTo>
                <a:lnTo>
                  <a:pt x="438950" y="50492"/>
                </a:lnTo>
                <a:lnTo>
                  <a:pt x="438950" y="15563"/>
                </a:lnTo>
                <a:close/>
                <a:moveTo>
                  <a:pt x="398231" y="15563"/>
                </a:moveTo>
                <a:lnTo>
                  <a:pt x="398231" y="50492"/>
                </a:lnTo>
                <a:lnTo>
                  <a:pt x="409632" y="50492"/>
                </a:lnTo>
                <a:lnTo>
                  <a:pt x="409632" y="15563"/>
                </a:lnTo>
                <a:close/>
                <a:moveTo>
                  <a:pt x="368551" y="13030"/>
                </a:moveTo>
                <a:cubicBezTo>
                  <a:pt x="369998" y="13633"/>
                  <a:pt x="371386" y="14236"/>
                  <a:pt x="372713" y="14840"/>
                </a:cubicBezTo>
                <a:cubicBezTo>
                  <a:pt x="373920" y="15443"/>
                  <a:pt x="375126" y="16016"/>
                  <a:pt x="376333" y="16559"/>
                </a:cubicBezTo>
                <a:cubicBezTo>
                  <a:pt x="377539" y="17102"/>
                  <a:pt x="378504" y="17615"/>
                  <a:pt x="379228" y="18097"/>
                </a:cubicBezTo>
                <a:lnTo>
                  <a:pt x="379228" y="18821"/>
                </a:lnTo>
                <a:lnTo>
                  <a:pt x="359502" y="18821"/>
                </a:lnTo>
                <a:lnTo>
                  <a:pt x="359502" y="70218"/>
                </a:lnTo>
                <a:lnTo>
                  <a:pt x="361312" y="70218"/>
                </a:lnTo>
                <a:cubicBezTo>
                  <a:pt x="362277" y="70218"/>
                  <a:pt x="363302" y="69554"/>
                  <a:pt x="364388" y="68227"/>
                </a:cubicBezTo>
                <a:cubicBezTo>
                  <a:pt x="364871" y="67745"/>
                  <a:pt x="365414" y="67081"/>
                  <a:pt x="366017" y="66236"/>
                </a:cubicBezTo>
                <a:cubicBezTo>
                  <a:pt x="367585" y="66840"/>
                  <a:pt x="369033" y="67443"/>
                  <a:pt x="370360" y="68046"/>
                </a:cubicBezTo>
                <a:cubicBezTo>
                  <a:pt x="372894" y="69253"/>
                  <a:pt x="375066" y="70339"/>
                  <a:pt x="376876" y="71304"/>
                </a:cubicBezTo>
                <a:lnTo>
                  <a:pt x="376876" y="72028"/>
                </a:lnTo>
                <a:lnTo>
                  <a:pt x="359502" y="72028"/>
                </a:lnTo>
                <a:lnTo>
                  <a:pt x="359502" y="119805"/>
                </a:lnTo>
                <a:cubicBezTo>
                  <a:pt x="362639" y="118357"/>
                  <a:pt x="365444" y="117000"/>
                  <a:pt x="367917" y="115733"/>
                </a:cubicBezTo>
                <a:cubicBezTo>
                  <a:pt x="370391" y="114466"/>
                  <a:pt x="372472" y="113350"/>
                  <a:pt x="374161" y="112385"/>
                </a:cubicBezTo>
                <a:cubicBezTo>
                  <a:pt x="376091" y="111299"/>
                  <a:pt x="377780" y="110334"/>
                  <a:pt x="379228" y="109490"/>
                </a:cubicBezTo>
                <a:lnTo>
                  <a:pt x="379409" y="110032"/>
                </a:lnTo>
                <a:cubicBezTo>
                  <a:pt x="376514" y="115100"/>
                  <a:pt x="372894" y="120167"/>
                  <a:pt x="368551" y="125234"/>
                </a:cubicBezTo>
                <a:cubicBezTo>
                  <a:pt x="364810" y="129578"/>
                  <a:pt x="360135" y="134283"/>
                  <a:pt x="354525" y="139350"/>
                </a:cubicBezTo>
                <a:cubicBezTo>
                  <a:pt x="348915" y="144418"/>
                  <a:pt x="342249" y="149183"/>
                  <a:pt x="334527" y="153647"/>
                </a:cubicBezTo>
                <a:lnTo>
                  <a:pt x="323126" y="135188"/>
                </a:lnTo>
                <a:cubicBezTo>
                  <a:pt x="326263" y="133981"/>
                  <a:pt x="329309" y="132805"/>
                  <a:pt x="332265" y="131659"/>
                </a:cubicBezTo>
                <a:cubicBezTo>
                  <a:pt x="335221" y="130513"/>
                  <a:pt x="338086" y="129336"/>
                  <a:pt x="340862" y="128130"/>
                </a:cubicBezTo>
                <a:lnTo>
                  <a:pt x="340862" y="72028"/>
                </a:lnTo>
                <a:lnTo>
                  <a:pt x="324755" y="72028"/>
                </a:lnTo>
                <a:lnTo>
                  <a:pt x="324212" y="70218"/>
                </a:lnTo>
                <a:lnTo>
                  <a:pt x="340862" y="70218"/>
                </a:lnTo>
                <a:lnTo>
                  <a:pt x="340862" y="18821"/>
                </a:lnTo>
                <a:lnTo>
                  <a:pt x="324574" y="18821"/>
                </a:lnTo>
                <a:lnTo>
                  <a:pt x="324031" y="17011"/>
                </a:lnTo>
                <a:lnTo>
                  <a:pt x="363845" y="17011"/>
                </a:lnTo>
                <a:cubicBezTo>
                  <a:pt x="364810" y="17011"/>
                  <a:pt x="365836" y="16348"/>
                  <a:pt x="366922" y="15021"/>
                </a:cubicBezTo>
                <a:cubicBezTo>
                  <a:pt x="367404" y="14538"/>
                  <a:pt x="367947" y="13874"/>
                  <a:pt x="368551" y="13030"/>
                </a:cubicBezTo>
                <a:close/>
                <a:moveTo>
                  <a:pt x="1107148" y="12125"/>
                </a:moveTo>
                <a:cubicBezTo>
                  <a:pt x="1109319" y="12608"/>
                  <a:pt x="1111491" y="13090"/>
                  <a:pt x="1113663" y="13573"/>
                </a:cubicBezTo>
                <a:cubicBezTo>
                  <a:pt x="1115473" y="14055"/>
                  <a:pt x="1117463" y="14538"/>
                  <a:pt x="1119635" y="15021"/>
                </a:cubicBezTo>
                <a:cubicBezTo>
                  <a:pt x="1121807" y="15503"/>
                  <a:pt x="1123797" y="16046"/>
                  <a:pt x="1125607" y="16649"/>
                </a:cubicBezTo>
                <a:cubicBezTo>
                  <a:pt x="1125245" y="18097"/>
                  <a:pt x="1124883" y="19485"/>
                  <a:pt x="1124521" y="20812"/>
                </a:cubicBezTo>
                <a:cubicBezTo>
                  <a:pt x="1123918" y="23587"/>
                  <a:pt x="1123616" y="26362"/>
                  <a:pt x="1123616" y="29137"/>
                </a:cubicBezTo>
                <a:lnTo>
                  <a:pt x="1123616" y="85239"/>
                </a:lnTo>
                <a:cubicBezTo>
                  <a:pt x="1120479" y="85721"/>
                  <a:pt x="1117644" y="86083"/>
                  <a:pt x="1115111" y="86325"/>
                </a:cubicBezTo>
                <a:cubicBezTo>
                  <a:pt x="1112939" y="86566"/>
                  <a:pt x="1110858" y="86717"/>
                  <a:pt x="1108867" y="86777"/>
                </a:cubicBezTo>
                <a:cubicBezTo>
                  <a:pt x="1106876" y="86837"/>
                  <a:pt x="1105760" y="86687"/>
                  <a:pt x="1105519" y="86325"/>
                </a:cubicBezTo>
                <a:lnTo>
                  <a:pt x="1105519" y="75828"/>
                </a:lnTo>
                <a:lnTo>
                  <a:pt x="1089955" y="75828"/>
                </a:lnTo>
                <a:lnTo>
                  <a:pt x="1089955" y="88134"/>
                </a:lnTo>
                <a:cubicBezTo>
                  <a:pt x="1086818" y="88617"/>
                  <a:pt x="1083983" y="88979"/>
                  <a:pt x="1081449" y="89220"/>
                </a:cubicBezTo>
                <a:cubicBezTo>
                  <a:pt x="1079277" y="89462"/>
                  <a:pt x="1077226" y="89582"/>
                  <a:pt x="1075296" y="89582"/>
                </a:cubicBezTo>
                <a:cubicBezTo>
                  <a:pt x="1073366" y="89582"/>
                  <a:pt x="1072280" y="89401"/>
                  <a:pt x="1072039" y="89039"/>
                </a:cubicBezTo>
                <a:lnTo>
                  <a:pt x="1072039" y="12306"/>
                </a:lnTo>
                <a:cubicBezTo>
                  <a:pt x="1074210" y="12547"/>
                  <a:pt x="1076502" y="12909"/>
                  <a:pt x="1078916" y="13392"/>
                </a:cubicBezTo>
                <a:cubicBezTo>
                  <a:pt x="1080967" y="13754"/>
                  <a:pt x="1083259" y="14176"/>
                  <a:pt x="1085793" y="14659"/>
                </a:cubicBezTo>
                <a:cubicBezTo>
                  <a:pt x="1088326" y="15141"/>
                  <a:pt x="1090800" y="15684"/>
                  <a:pt x="1093213" y="16287"/>
                </a:cubicBezTo>
                <a:lnTo>
                  <a:pt x="1102080" y="16287"/>
                </a:lnTo>
                <a:cubicBezTo>
                  <a:pt x="1103408" y="16287"/>
                  <a:pt x="1104614" y="15624"/>
                  <a:pt x="1105700" y="14297"/>
                </a:cubicBezTo>
                <a:cubicBezTo>
                  <a:pt x="1106182" y="13693"/>
                  <a:pt x="1106665" y="12970"/>
                  <a:pt x="1107148" y="12125"/>
                </a:cubicBezTo>
                <a:close/>
                <a:moveTo>
                  <a:pt x="1740189" y="11763"/>
                </a:moveTo>
                <a:cubicBezTo>
                  <a:pt x="1743084" y="12366"/>
                  <a:pt x="1745980" y="12970"/>
                  <a:pt x="1748876" y="13573"/>
                </a:cubicBezTo>
                <a:cubicBezTo>
                  <a:pt x="1751288" y="14176"/>
                  <a:pt x="1753852" y="14809"/>
                  <a:pt x="1756567" y="15473"/>
                </a:cubicBezTo>
                <a:cubicBezTo>
                  <a:pt x="1759282" y="16137"/>
                  <a:pt x="1761664" y="16770"/>
                  <a:pt x="1763715" y="17373"/>
                </a:cubicBezTo>
                <a:cubicBezTo>
                  <a:pt x="1763354" y="18459"/>
                  <a:pt x="1762931" y="19605"/>
                  <a:pt x="1762449" y="20812"/>
                </a:cubicBezTo>
                <a:cubicBezTo>
                  <a:pt x="1762087" y="21777"/>
                  <a:pt x="1761695" y="22893"/>
                  <a:pt x="1761272" y="24160"/>
                </a:cubicBezTo>
                <a:cubicBezTo>
                  <a:pt x="1760850" y="25427"/>
                  <a:pt x="1760518" y="26663"/>
                  <a:pt x="1760277" y="27870"/>
                </a:cubicBezTo>
                <a:cubicBezTo>
                  <a:pt x="1757864" y="45243"/>
                  <a:pt x="1753913" y="61410"/>
                  <a:pt x="1748423" y="76371"/>
                </a:cubicBezTo>
                <a:cubicBezTo>
                  <a:pt x="1742933" y="91332"/>
                  <a:pt x="1735061" y="105206"/>
                  <a:pt x="1724806" y="117995"/>
                </a:cubicBezTo>
                <a:cubicBezTo>
                  <a:pt x="1732166" y="123907"/>
                  <a:pt x="1740309" y="129186"/>
                  <a:pt x="1749237" y="133831"/>
                </a:cubicBezTo>
                <a:cubicBezTo>
                  <a:pt x="1758166" y="138476"/>
                  <a:pt x="1768119" y="142910"/>
                  <a:pt x="1779099" y="147132"/>
                </a:cubicBezTo>
                <a:lnTo>
                  <a:pt x="1778917" y="147494"/>
                </a:lnTo>
                <a:cubicBezTo>
                  <a:pt x="1778194" y="148701"/>
                  <a:pt x="1777349" y="150149"/>
                  <a:pt x="1776384" y="151838"/>
                </a:cubicBezTo>
                <a:cubicBezTo>
                  <a:pt x="1775539" y="153285"/>
                  <a:pt x="1774604" y="155095"/>
                  <a:pt x="1773579" y="157267"/>
                </a:cubicBezTo>
                <a:cubicBezTo>
                  <a:pt x="1772553" y="159439"/>
                  <a:pt x="1771558" y="161912"/>
                  <a:pt x="1770593" y="164687"/>
                </a:cubicBezTo>
                <a:cubicBezTo>
                  <a:pt x="1769627" y="167221"/>
                  <a:pt x="1768361" y="168638"/>
                  <a:pt x="1766792" y="168940"/>
                </a:cubicBezTo>
                <a:cubicBezTo>
                  <a:pt x="1765224" y="169241"/>
                  <a:pt x="1763354" y="168910"/>
                  <a:pt x="1761182" y="167944"/>
                </a:cubicBezTo>
                <a:cubicBezTo>
                  <a:pt x="1750927" y="163480"/>
                  <a:pt x="1741667" y="158353"/>
                  <a:pt x="1733402" y="152562"/>
                </a:cubicBezTo>
                <a:cubicBezTo>
                  <a:pt x="1725138" y="146770"/>
                  <a:pt x="1717627" y="140195"/>
                  <a:pt x="1710871" y="132835"/>
                </a:cubicBezTo>
                <a:cubicBezTo>
                  <a:pt x="1701822" y="141160"/>
                  <a:pt x="1691265" y="148791"/>
                  <a:pt x="1679200" y="155729"/>
                </a:cubicBezTo>
                <a:cubicBezTo>
                  <a:pt x="1667135" y="162666"/>
                  <a:pt x="1653079" y="168910"/>
                  <a:pt x="1637033" y="174460"/>
                </a:cubicBezTo>
                <a:lnTo>
                  <a:pt x="1636490" y="174098"/>
                </a:lnTo>
                <a:cubicBezTo>
                  <a:pt x="1650244" y="165049"/>
                  <a:pt x="1662339" y="156060"/>
                  <a:pt x="1672776" y="147132"/>
                </a:cubicBezTo>
                <a:cubicBezTo>
                  <a:pt x="1683212" y="138204"/>
                  <a:pt x="1692291" y="128854"/>
                  <a:pt x="1700012" y="119081"/>
                </a:cubicBezTo>
                <a:cubicBezTo>
                  <a:pt x="1691205" y="106292"/>
                  <a:pt x="1684207" y="91573"/>
                  <a:pt x="1679019" y="74923"/>
                </a:cubicBezTo>
                <a:cubicBezTo>
                  <a:pt x="1673831" y="58274"/>
                  <a:pt x="1670272" y="39332"/>
                  <a:pt x="1668342" y="18097"/>
                </a:cubicBezTo>
                <a:lnTo>
                  <a:pt x="1652416" y="18097"/>
                </a:lnTo>
                <a:lnTo>
                  <a:pt x="1651873" y="16287"/>
                </a:lnTo>
                <a:lnTo>
                  <a:pt x="1735664" y="16287"/>
                </a:lnTo>
                <a:cubicBezTo>
                  <a:pt x="1736388" y="16287"/>
                  <a:pt x="1737052" y="16076"/>
                  <a:pt x="1737655" y="15654"/>
                </a:cubicBezTo>
                <a:cubicBezTo>
                  <a:pt x="1738258" y="15232"/>
                  <a:pt x="1738741" y="14719"/>
                  <a:pt x="1739103" y="14116"/>
                </a:cubicBezTo>
                <a:cubicBezTo>
                  <a:pt x="1739585" y="13512"/>
                  <a:pt x="1739947" y="12728"/>
                  <a:pt x="1740189" y="11763"/>
                </a:cubicBezTo>
                <a:close/>
                <a:moveTo>
                  <a:pt x="1438894" y="10858"/>
                </a:moveTo>
                <a:cubicBezTo>
                  <a:pt x="1441066" y="11341"/>
                  <a:pt x="1443237" y="11823"/>
                  <a:pt x="1445409" y="12306"/>
                </a:cubicBezTo>
                <a:cubicBezTo>
                  <a:pt x="1447339" y="12789"/>
                  <a:pt x="1449390" y="13271"/>
                  <a:pt x="1451562" y="13754"/>
                </a:cubicBezTo>
                <a:cubicBezTo>
                  <a:pt x="1453734" y="14236"/>
                  <a:pt x="1455725" y="14779"/>
                  <a:pt x="1457534" y="15383"/>
                </a:cubicBezTo>
                <a:cubicBezTo>
                  <a:pt x="1457172" y="16830"/>
                  <a:pt x="1456810" y="18218"/>
                  <a:pt x="1456448" y="19545"/>
                </a:cubicBezTo>
                <a:cubicBezTo>
                  <a:pt x="1455845" y="22199"/>
                  <a:pt x="1455544" y="24914"/>
                  <a:pt x="1455544" y="27689"/>
                </a:cubicBezTo>
                <a:lnTo>
                  <a:pt x="1455544" y="71123"/>
                </a:lnTo>
                <a:cubicBezTo>
                  <a:pt x="1452407" y="71605"/>
                  <a:pt x="1449571" y="71967"/>
                  <a:pt x="1447038" y="72209"/>
                </a:cubicBezTo>
                <a:cubicBezTo>
                  <a:pt x="1444866" y="72450"/>
                  <a:pt x="1442785" y="72601"/>
                  <a:pt x="1440794" y="72661"/>
                </a:cubicBezTo>
                <a:cubicBezTo>
                  <a:pt x="1438803" y="72721"/>
                  <a:pt x="1437687" y="72571"/>
                  <a:pt x="1437446" y="72209"/>
                </a:cubicBezTo>
                <a:lnTo>
                  <a:pt x="1437446" y="65875"/>
                </a:lnTo>
                <a:lnTo>
                  <a:pt x="1425864" y="65875"/>
                </a:lnTo>
                <a:lnTo>
                  <a:pt x="1425864" y="102070"/>
                </a:lnTo>
                <a:lnTo>
                  <a:pt x="1446676" y="102070"/>
                </a:lnTo>
                <a:cubicBezTo>
                  <a:pt x="1447641" y="102070"/>
                  <a:pt x="1448667" y="101406"/>
                  <a:pt x="1449752" y="100079"/>
                </a:cubicBezTo>
                <a:cubicBezTo>
                  <a:pt x="1450235" y="99596"/>
                  <a:pt x="1450778" y="98933"/>
                  <a:pt x="1451381" y="98088"/>
                </a:cubicBezTo>
                <a:cubicBezTo>
                  <a:pt x="1452950" y="98691"/>
                  <a:pt x="1454397" y="99295"/>
                  <a:pt x="1455725" y="99898"/>
                </a:cubicBezTo>
                <a:cubicBezTo>
                  <a:pt x="1456931" y="100501"/>
                  <a:pt x="1458107" y="101074"/>
                  <a:pt x="1459254" y="101617"/>
                </a:cubicBezTo>
                <a:cubicBezTo>
                  <a:pt x="1460400" y="102160"/>
                  <a:pt x="1461395" y="102612"/>
                  <a:pt x="1462240" y="102974"/>
                </a:cubicBezTo>
                <a:lnTo>
                  <a:pt x="1462240" y="103879"/>
                </a:lnTo>
                <a:lnTo>
                  <a:pt x="1425864" y="103879"/>
                </a:lnTo>
                <a:lnTo>
                  <a:pt x="1425864" y="147856"/>
                </a:lnTo>
                <a:cubicBezTo>
                  <a:pt x="1431655" y="148459"/>
                  <a:pt x="1438080" y="148852"/>
                  <a:pt x="1445138" y="149033"/>
                </a:cubicBezTo>
                <a:cubicBezTo>
                  <a:pt x="1452196" y="149214"/>
                  <a:pt x="1459103" y="149063"/>
                  <a:pt x="1465859" y="148580"/>
                </a:cubicBezTo>
                <a:lnTo>
                  <a:pt x="1465859" y="148942"/>
                </a:lnTo>
                <a:cubicBezTo>
                  <a:pt x="1465618" y="149907"/>
                  <a:pt x="1465316" y="151053"/>
                  <a:pt x="1464954" y="152381"/>
                </a:cubicBezTo>
                <a:cubicBezTo>
                  <a:pt x="1464713" y="153587"/>
                  <a:pt x="1464472" y="155005"/>
                  <a:pt x="1464230" y="156634"/>
                </a:cubicBezTo>
                <a:cubicBezTo>
                  <a:pt x="1463989" y="158262"/>
                  <a:pt x="1463748" y="160163"/>
                  <a:pt x="1463506" y="162334"/>
                </a:cubicBezTo>
                <a:cubicBezTo>
                  <a:pt x="1463265" y="164385"/>
                  <a:pt x="1462752" y="165773"/>
                  <a:pt x="1461968" y="166497"/>
                </a:cubicBezTo>
                <a:cubicBezTo>
                  <a:pt x="1461184" y="167221"/>
                  <a:pt x="1459585" y="167703"/>
                  <a:pt x="1457172" y="167944"/>
                </a:cubicBezTo>
                <a:cubicBezTo>
                  <a:pt x="1451502" y="168186"/>
                  <a:pt x="1445982" y="168125"/>
                  <a:pt x="1440613" y="167763"/>
                </a:cubicBezTo>
                <a:cubicBezTo>
                  <a:pt x="1435244" y="167402"/>
                  <a:pt x="1430207" y="166738"/>
                  <a:pt x="1425502" y="165773"/>
                </a:cubicBezTo>
                <a:cubicBezTo>
                  <a:pt x="1420796" y="164808"/>
                  <a:pt x="1416513" y="163450"/>
                  <a:pt x="1412652" y="161701"/>
                </a:cubicBezTo>
                <a:cubicBezTo>
                  <a:pt x="1408792" y="159951"/>
                  <a:pt x="1405594" y="157810"/>
                  <a:pt x="1403061" y="155276"/>
                </a:cubicBezTo>
                <a:cubicBezTo>
                  <a:pt x="1401130" y="153346"/>
                  <a:pt x="1399441" y="151084"/>
                  <a:pt x="1397994" y="148490"/>
                </a:cubicBezTo>
                <a:cubicBezTo>
                  <a:pt x="1396546" y="145896"/>
                  <a:pt x="1395339" y="143181"/>
                  <a:pt x="1394374" y="140346"/>
                </a:cubicBezTo>
                <a:cubicBezTo>
                  <a:pt x="1393409" y="137510"/>
                  <a:pt x="1392594" y="134615"/>
                  <a:pt x="1391931" y="131659"/>
                </a:cubicBezTo>
                <a:cubicBezTo>
                  <a:pt x="1391267" y="128703"/>
                  <a:pt x="1390755" y="125898"/>
                  <a:pt x="1390393" y="123244"/>
                </a:cubicBezTo>
                <a:cubicBezTo>
                  <a:pt x="1387618" y="136033"/>
                  <a:pt x="1383636" y="146348"/>
                  <a:pt x="1378448" y="154190"/>
                </a:cubicBezTo>
                <a:cubicBezTo>
                  <a:pt x="1373260" y="162033"/>
                  <a:pt x="1367409" y="168246"/>
                  <a:pt x="1360894" y="172831"/>
                </a:cubicBezTo>
                <a:lnTo>
                  <a:pt x="1360351" y="172650"/>
                </a:lnTo>
                <a:cubicBezTo>
                  <a:pt x="1363367" y="167462"/>
                  <a:pt x="1365810" y="161399"/>
                  <a:pt x="1367680" y="154462"/>
                </a:cubicBezTo>
                <a:cubicBezTo>
                  <a:pt x="1369550" y="147524"/>
                  <a:pt x="1371028" y="140195"/>
                  <a:pt x="1372114" y="132473"/>
                </a:cubicBezTo>
                <a:cubicBezTo>
                  <a:pt x="1373200" y="124752"/>
                  <a:pt x="1373984" y="116970"/>
                  <a:pt x="1374467" y="109128"/>
                </a:cubicBezTo>
                <a:cubicBezTo>
                  <a:pt x="1374949" y="101285"/>
                  <a:pt x="1375251" y="93805"/>
                  <a:pt x="1375372" y="86687"/>
                </a:cubicBezTo>
                <a:cubicBezTo>
                  <a:pt x="1377905" y="86928"/>
                  <a:pt x="1380439" y="87169"/>
                  <a:pt x="1382973" y="87411"/>
                </a:cubicBezTo>
                <a:cubicBezTo>
                  <a:pt x="1385145" y="87652"/>
                  <a:pt x="1387557" y="87923"/>
                  <a:pt x="1390212" y="88225"/>
                </a:cubicBezTo>
                <a:cubicBezTo>
                  <a:pt x="1392866" y="88527"/>
                  <a:pt x="1395400" y="88979"/>
                  <a:pt x="1397813" y="89582"/>
                </a:cubicBezTo>
                <a:lnTo>
                  <a:pt x="1397813" y="90668"/>
                </a:lnTo>
                <a:lnTo>
                  <a:pt x="1394012" y="91754"/>
                </a:lnTo>
                <a:cubicBezTo>
                  <a:pt x="1393771" y="95856"/>
                  <a:pt x="1393530" y="99717"/>
                  <a:pt x="1393288" y="103336"/>
                </a:cubicBezTo>
                <a:cubicBezTo>
                  <a:pt x="1393047" y="106956"/>
                  <a:pt x="1392625" y="110455"/>
                  <a:pt x="1392022" y="113833"/>
                </a:cubicBezTo>
                <a:cubicBezTo>
                  <a:pt x="1393107" y="119745"/>
                  <a:pt x="1394766" y="125295"/>
                  <a:pt x="1396998" y="130483"/>
                </a:cubicBezTo>
                <a:cubicBezTo>
                  <a:pt x="1399230" y="135671"/>
                  <a:pt x="1402578" y="139833"/>
                  <a:pt x="1407042" y="142970"/>
                </a:cubicBezTo>
                <a:cubicBezTo>
                  <a:pt x="1407284" y="143211"/>
                  <a:pt x="1407525" y="143362"/>
                  <a:pt x="1407766" y="143422"/>
                </a:cubicBezTo>
                <a:cubicBezTo>
                  <a:pt x="1408008" y="143483"/>
                  <a:pt x="1408249" y="143633"/>
                  <a:pt x="1408490" y="143875"/>
                </a:cubicBezTo>
                <a:lnTo>
                  <a:pt x="1408490" y="65875"/>
                </a:lnTo>
                <a:lnTo>
                  <a:pt x="1395279" y="65875"/>
                </a:lnTo>
                <a:lnTo>
                  <a:pt x="1395279" y="74742"/>
                </a:lnTo>
                <a:cubicBezTo>
                  <a:pt x="1392142" y="75225"/>
                  <a:pt x="1389307" y="75587"/>
                  <a:pt x="1386773" y="75828"/>
                </a:cubicBezTo>
                <a:cubicBezTo>
                  <a:pt x="1384601" y="76069"/>
                  <a:pt x="1382520" y="76220"/>
                  <a:pt x="1380529" y="76281"/>
                </a:cubicBezTo>
                <a:cubicBezTo>
                  <a:pt x="1378539" y="76341"/>
                  <a:pt x="1377423" y="76190"/>
                  <a:pt x="1377181" y="75828"/>
                </a:cubicBezTo>
                <a:lnTo>
                  <a:pt x="1377181" y="11039"/>
                </a:lnTo>
                <a:cubicBezTo>
                  <a:pt x="1379353" y="11280"/>
                  <a:pt x="1381585" y="11642"/>
                  <a:pt x="1383877" y="12125"/>
                </a:cubicBezTo>
                <a:cubicBezTo>
                  <a:pt x="1385929" y="12487"/>
                  <a:pt x="1388161" y="12909"/>
                  <a:pt x="1390574" y="13392"/>
                </a:cubicBezTo>
                <a:cubicBezTo>
                  <a:pt x="1392987" y="13874"/>
                  <a:pt x="1395400" y="14417"/>
                  <a:pt x="1397813" y="15021"/>
                </a:cubicBezTo>
                <a:lnTo>
                  <a:pt x="1434008" y="15021"/>
                </a:lnTo>
                <a:cubicBezTo>
                  <a:pt x="1435335" y="15021"/>
                  <a:pt x="1436541" y="14357"/>
                  <a:pt x="1437627" y="13030"/>
                </a:cubicBezTo>
                <a:cubicBezTo>
                  <a:pt x="1438110" y="12427"/>
                  <a:pt x="1438532" y="11703"/>
                  <a:pt x="1438894" y="10858"/>
                </a:cubicBezTo>
                <a:close/>
                <a:moveTo>
                  <a:pt x="702221" y="10677"/>
                </a:moveTo>
                <a:cubicBezTo>
                  <a:pt x="704031" y="10918"/>
                  <a:pt x="705961" y="11220"/>
                  <a:pt x="708012" y="11582"/>
                </a:cubicBezTo>
                <a:cubicBezTo>
                  <a:pt x="709701" y="11823"/>
                  <a:pt x="711571" y="12185"/>
                  <a:pt x="713622" y="12668"/>
                </a:cubicBezTo>
                <a:cubicBezTo>
                  <a:pt x="715673" y="13151"/>
                  <a:pt x="717604" y="13693"/>
                  <a:pt x="719414" y="14297"/>
                </a:cubicBezTo>
                <a:cubicBezTo>
                  <a:pt x="719052" y="15744"/>
                  <a:pt x="718750" y="17132"/>
                  <a:pt x="718509" y="18459"/>
                </a:cubicBezTo>
                <a:cubicBezTo>
                  <a:pt x="718267" y="19666"/>
                  <a:pt x="718087" y="20993"/>
                  <a:pt x="717966" y="22441"/>
                </a:cubicBezTo>
                <a:cubicBezTo>
                  <a:pt x="717845" y="23888"/>
                  <a:pt x="717785" y="25276"/>
                  <a:pt x="717785" y="26603"/>
                </a:cubicBezTo>
                <a:lnTo>
                  <a:pt x="717785" y="63341"/>
                </a:lnTo>
                <a:cubicBezTo>
                  <a:pt x="714769" y="63824"/>
                  <a:pt x="712054" y="64185"/>
                  <a:pt x="709641" y="64427"/>
                </a:cubicBezTo>
                <a:cubicBezTo>
                  <a:pt x="707590" y="64668"/>
                  <a:pt x="705599" y="64789"/>
                  <a:pt x="703669" y="64789"/>
                </a:cubicBezTo>
                <a:cubicBezTo>
                  <a:pt x="701738" y="64789"/>
                  <a:pt x="700653" y="64608"/>
                  <a:pt x="700411" y="64246"/>
                </a:cubicBezTo>
                <a:lnTo>
                  <a:pt x="700411" y="57188"/>
                </a:lnTo>
                <a:lnTo>
                  <a:pt x="691544" y="57188"/>
                </a:lnTo>
                <a:lnTo>
                  <a:pt x="688286" y="95916"/>
                </a:lnTo>
                <a:lnTo>
                  <a:pt x="696249" y="95916"/>
                </a:lnTo>
                <a:cubicBezTo>
                  <a:pt x="697093" y="95916"/>
                  <a:pt x="697817" y="95735"/>
                  <a:pt x="698421" y="95373"/>
                </a:cubicBezTo>
                <a:cubicBezTo>
                  <a:pt x="699024" y="95012"/>
                  <a:pt x="699506" y="94589"/>
                  <a:pt x="699868" y="94107"/>
                </a:cubicBezTo>
                <a:cubicBezTo>
                  <a:pt x="700351" y="93624"/>
                  <a:pt x="700713" y="92960"/>
                  <a:pt x="700954" y="92116"/>
                </a:cubicBezTo>
                <a:cubicBezTo>
                  <a:pt x="703126" y="92478"/>
                  <a:pt x="705298" y="92900"/>
                  <a:pt x="707469" y="93383"/>
                </a:cubicBezTo>
                <a:cubicBezTo>
                  <a:pt x="709279" y="93745"/>
                  <a:pt x="711209" y="94167"/>
                  <a:pt x="713260" y="94650"/>
                </a:cubicBezTo>
                <a:cubicBezTo>
                  <a:pt x="715311" y="95132"/>
                  <a:pt x="717182" y="95615"/>
                  <a:pt x="718871" y="96097"/>
                </a:cubicBezTo>
                <a:cubicBezTo>
                  <a:pt x="718509" y="97183"/>
                  <a:pt x="718237" y="98179"/>
                  <a:pt x="718056" y="99083"/>
                </a:cubicBezTo>
                <a:cubicBezTo>
                  <a:pt x="717875" y="99988"/>
                  <a:pt x="717664" y="100803"/>
                  <a:pt x="717423" y="101527"/>
                </a:cubicBezTo>
                <a:cubicBezTo>
                  <a:pt x="717182" y="102371"/>
                  <a:pt x="717001" y="103155"/>
                  <a:pt x="716880" y="103879"/>
                </a:cubicBezTo>
                <a:cubicBezTo>
                  <a:pt x="716639" y="111118"/>
                  <a:pt x="716367" y="117513"/>
                  <a:pt x="716066" y="123063"/>
                </a:cubicBezTo>
                <a:cubicBezTo>
                  <a:pt x="715764" y="128613"/>
                  <a:pt x="715432" y="133499"/>
                  <a:pt x="715070" y="137722"/>
                </a:cubicBezTo>
                <a:cubicBezTo>
                  <a:pt x="714708" y="141944"/>
                  <a:pt x="714226" y="145624"/>
                  <a:pt x="713622" y="148761"/>
                </a:cubicBezTo>
                <a:cubicBezTo>
                  <a:pt x="713019" y="151898"/>
                  <a:pt x="712295" y="154673"/>
                  <a:pt x="711451" y="157086"/>
                </a:cubicBezTo>
                <a:cubicBezTo>
                  <a:pt x="710124" y="160585"/>
                  <a:pt x="708012" y="163782"/>
                  <a:pt x="705117" y="166678"/>
                </a:cubicBezTo>
                <a:cubicBezTo>
                  <a:pt x="702221" y="169573"/>
                  <a:pt x="698963" y="171504"/>
                  <a:pt x="695344" y="172469"/>
                </a:cubicBezTo>
                <a:cubicBezTo>
                  <a:pt x="692569" y="173313"/>
                  <a:pt x="690156" y="172982"/>
                  <a:pt x="688105" y="171473"/>
                </a:cubicBezTo>
                <a:cubicBezTo>
                  <a:pt x="686054" y="169965"/>
                  <a:pt x="685149" y="167703"/>
                  <a:pt x="685390" y="164687"/>
                </a:cubicBezTo>
                <a:cubicBezTo>
                  <a:pt x="685511" y="161671"/>
                  <a:pt x="683882" y="159378"/>
                  <a:pt x="680504" y="157810"/>
                </a:cubicBezTo>
                <a:cubicBezTo>
                  <a:pt x="679539" y="157448"/>
                  <a:pt x="678423" y="157056"/>
                  <a:pt x="677156" y="156634"/>
                </a:cubicBezTo>
                <a:cubicBezTo>
                  <a:pt x="675889" y="156211"/>
                  <a:pt x="674653" y="155819"/>
                  <a:pt x="673446" y="155457"/>
                </a:cubicBezTo>
                <a:cubicBezTo>
                  <a:pt x="672119" y="154975"/>
                  <a:pt x="670671" y="154492"/>
                  <a:pt x="669103" y="154009"/>
                </a:cubicBezTo>
                <a:lnTo>
                  <a:pt x="668922" y="152743"/>
                </a:lnTo>
                <a:cubicBezTo>
                  <a:pt x="671455" y="152863"/>
                  <a:pt x="673808" y="152984"/>
                  <a:pt x="675980" y="153104"/>
                </a:cubicBezTo>
                <a:cubicBezTo>
                  <a:pt x="677910" y="153225"/>
                  <a:pt x="679750" y="153285"/>
                  <a:pt x="681499" y="153285"/>
                </a:cubicBezTo>
                <a:cubicBezTo>
                  <a:pt x="683249" y="153285"/>
                  <a:pt x="684486" y="153285"/>
                  <a:pt x="685209" y="153285"/>
                </a:cubicBezTo>
                <a:cubicBezTo>
                  <a:pt x="687984" y="153285"/>
                  <a:pt x="690216" y="152743"/>
                  <a:pt x="691905" y="151657"/>
                </a:cubicBezTo>
                <a:cubicBezTo>
                  <a:pt x="693595" y="150571"/>
                  <a:pt x="694741" y="148701"/>
                  <a:pt x="695344" y="146046"/>
                </a:cubicBezTo>
                <a:cubicBezTo>
                  <a:pt x="696189" y="142306"/>
                  <a:pt x="696973" y="136425"/>
                  <a:pt x="697697" y="128401"/>
                </a:cubicBezTo>
                <a:cubicBezTo>
                  <a:pt x="698421" y="120378"/>
                  <a:pt x="698843" y="110153"/>
                  <a:pt x="698963" y="97726"/>
                </a:cubicBezTo>
                <a:lnTo>
                  <a:pt x="692629" y="97726"/>
                </a:lnTo>
                <a:cubicBezTo>
                  <a:pt x="691302" y="97726"/>
                  <a:pt x="690156" y="97998"/>
                  <a:pt x="689191" y="98541"/>
                </a:cubicBezTo>
                <a:cubicBezTo>
                  <a:pt x="688226" y="99083"/>
                  <a:pt x="687441" y="99657"/>
                  <a:pt x="686838" y="100260"/>
                </a:cubicBezTo>
                <a:cubicBezTo>
                  <a:pt x="686114" y="100984"/>
                  <a:pt x="685511" y="101768"/>
                  <a:pt x="685028" y="102612"/>
                </a:cubicBezTo>
                <a:cubicBezTo>
                  <a:pt x="683701" y="102371"/>
                  <a:pt x="682133" y="101949"/>
                  <a:pt x="680323" y="101346"/>
                </a:cubicBezTo>
                <a:cubicBezTo>
                  <a:pt x="678755" y="100742"/>
                  <a:pt x="676824" y="99988"/>
                  <a:pt x="674532" y="99083"/>
                </a:cubicBezTo>
                <a:cubicBezTo>
                  <a:pt x="672239" y="98179"/>
                  <a:pt x="669706" y="96882"/>
                  <a:pt x="666931" y="95192"/>
                </a:cubicBezTo>
                <a:cubicBezTo>
                  <a:pt x="667413" y="94710"/>
                  <a:pt x="667896" y="94167"/>
                  <a:pt x="668379" y="93564"/>
                </a:cubicBezTo>
                <a:cubicBezTo>
                  <a:pt x="668741" y="92960"/>
                  <a:pt x="669133" y="92327"/>
                  <a:pt x="669555" y="91663"/>
                </a:cubicBezTo>
                <a:cubicBezTo>
                  <a:pt x="669977" y="91000"/>
                  <a:pt x="670309" y="90306"/>
                  <a:pt x="670550" y="89582"/>
                </a:cubicBezTo>
                <a:lnTo>
                  <a:pt x="673627" y="51578"/>
                </a:lnTo>
                <a:cubicBezTo>
                  <a:pt x="675678" y="51819"/>
                  <a:pt x="677789" y="52120"/>
                  <a:pt x="679961" y="52482"/>
                </a:cubicBezTo>
                <a:cubicBezTo>
                  <a:pt x="681771" y="52724"/>
                  <a:pt x="683792" y="53116"/>
                  <a:pt x="686024" y="53659"/>
                </a:cubicBezTo>
                <a:cubicBezTo>
                  <a:pt x="688256" y="54202"/>
                  <a:pt x="690518" y="54775"/>
                  <a:pt x="692810" y="55378"/>
                </a:cubicBezTo>
                <a:lnTo>
                  <a:pt x="700411" y="55378"/>
                </a:lnTo>
                <a:lnTo>
                  <a:pt x="700411" y="16649"/>
                </a:lnTo>
                <a:lnTo>
                  <a:pt x="667655" y="16649"/>
                </a:lnTo>
                <a:lnTo>
                  <a:pt x="667112" y="14840"/>
                </a:lnTo>
                <a:lnTo>
                  <a:pt x="696973" y="14840"/>
                </a:lnTo>
                <a:cubicBezTo>
                  <a:pt x="698421" y="14840"/>
                  <a:pt x="699687" y="14176"/>
                  <a:pt x="700773" y="12849"/>
                </a:cubicBezTo>
                <a:cubicBezTo>
                  <a:pt x="701256" y="12246"/>
                  <a:pt x="701738" y="11522"/>
                  <a:pt x="702221" y="10677"/>
                </a:cubicBezTo>
                <a:close/>
                <a:moveTo>
                  <a:pt x="774792" y="10496"/>
                </a:moveTo>
                <a:cubicBezTo>
                  <a:pt x="776843" y="10979"/>
                  <a:pt x="778954" y="11461"/>
                  <a:pt x="781126" y="11944"/>
                </a:cubicBezTo>
                <a:cubicBezTo>
                  <a:pt x="782936" y="12427"/>
                  <a:pt x="784926" y="12909"/>
                  <a:pt x="787098" y="13392"/>
                </a:cubicBezTo>
                <a:cubicBezTo>
                  <a:pt x="789270" y="13874"/>
                  <a:pt x="791261" y="14417"/>
                  <a:pt x="793070" y="15021"/>
                </a:cubicBezTo>
                <a:cubicBezTo>
                  <a:pt x="792708" y="16468"/>
                  <a:pt x="792346" y="17856"/>
                  <a:pt x="791984" y="19183"/>
                </a:cubicBezTo>
                <a:cubicBezTo>
                  <a:pt x="791381" y="21837"/>
                  <a:pt x="791080" y="24552"/>
                  <a:pt x="791080" y="27327"/>
                </a:cubicBezTo>
                <a:lnTo>
                  <a:pt x="791080" y="62074"/>
                </a:lnTo>
                <a:cubicBezTo>
                  <a:pt x="788063" y="62557"/>
                  <a:pt x="785288" y="62919"/>
                  <a:pt x="782755" y="63160"/>
                </a:cubicBezTo>
                <a:cubicBezTo>
                  <a:pt x="780583" y="63401"/>
                  <a:pt x="778532" y="63552"/>
                  <a:pt x="776602" y="63612"/>
                </a:cubicBezTo>
                <a:cubicBezTo>
                  <a:pt x="774671" y="63673"/>
                  <a:pt x="773585" y="63522"/>
                  <a:pt x="773344" y="63160"/>
                </a:cubicBezTo>
                <a:lnTo>
                  <a:pt x="773344" y="55197"/>
                </a:lnTo>
                <a:lnTo>
                  <a:pt x="768458" y="55197"/>
                </a:lnTo>
                <a:lnTo>
                  <a:pt x="768458" y="78362"/>
                </a:lnTo>
                <a:lnTo>
                  <a:pt x="775878" y="78362"/>
                </a:lnTo>
                <a:cubicBezTo>
                  <a:pt x="776602" y="78362"/>
                  <a:pt x="777235" y="78181"/>
                  <a:pt x="777778" y="77819"/>
                </a:cubicBezTo>
                <a:cubicBezTo>
                  <a:pt x="778321" y="77457"/>
                  <a:pt x="778834" y="77035"/>
                  <a:pt x="779316" y="76552"/>
                </a:cubicBezTo>
                <a:cubicBezTo>
                  <a:pt x="779799" y="76069"/>
                  <a:pt x="780221" y="75406"/>
                  <a:pt x="780583" y="74561"/>
                </a:cubicBezTo>
                <a:lnTo>
                  <a:pt x="786917" y="75828"/>
                </a:lnTo>
                <a:cubicBezTo>
                  <a:pt x="788727" y="76190"/>
                  <a:pt x="790688" y="76612"/>
                  <a:pt x="792799" y="77095"/>
                </a:cubicBezTo>
                <a:cubicBezTo>
                  <a:pt x="794910" y="77578"/>
                  <a:pt x="796811" y="78121"/>
                  <a:pt x="798500" y="78724"/>
                </a:cubicBezTo>
                <a:cubicBezTo>
                  <a:pt x="798138" y="80051"/>
                  <a:pt x="797776" y="81378"/>
                  <a:pt x="797414" y="82705"/>
                </a:cubicBezTo>
                <a:cubicBezTo>
                  <a:pt x="796811" y="85360"/>
                  <a:pt x="796509" y="87953"/>
                  <a:pt x="796509" y="90487"/>
                </a:cubicBezTo>
                <a:lnTo>
                  <a:pt x="796509" y="121977"/>
                </a:lnTo>
                <a:cubicBezTo>
                  <a:pt x="793372" y="122459"/>
                  <a:pt x="790537" y="122821"/>
                  <a:pt x="788003" y="123063"/>
                </a:cubicBezTo>
                <a:cubicBezTo>
                  <a:pt x="785831" y="123304"/>
                  <a:pt x="783811" y="123455"/>
                  <a:pt x="781940" y="123515"/>
                </a:cubicBezTo>
                <a:cubicBezTo>
                  <a:pt x="780070" y="123575"/>
                  <a:pt x="779015" y="123425"/>
                  <a:pt x="778773" y="123063"/>
                </a:cubicBezTo>
                <a:lnTo>
                  <a:pt x="778773" y="117814"/>
                </a:lnTo>
                <a:lnTo>
                  <a:pt x="768458" y="117814"/>
                </a:lnTo>
                <a:lnTo>
                  <a:pt x="768458" y="145142"/>
                </a:lnTo>
                <a:cubicBezTo>
                  <a:pt x="771112" y="145021"/>
                  <a:pt x="773555" y="144900"/>
                  <a:pt x="775787" y="144780"/>
                </a:cubicBezTo>
                <a:cubicBezTo>
                  <a:pt x="778019" y="144659"/>
                  <a:pt x="780100" y="144538"/>
                  <a:pt x="782031" y="144418"/>
                </a:cubicBezTo>
                <a:cubicBezTo>
                  <a:pt x="781066" y="142005"/>
                  <a:pt x="780251" y="139712"/>
                  <a:pt x="779588" y="137541"/>
                </a:cubicBezTo>
                <a:cubicBezTo>
                  <a:pt x="778924" y="135369"/>
                  <a:pt x="778291" y="133499"/>
                  <a:pt x="777687" y="131930"/>
                </a:cubicBezTo>
                <a:cubicBezTo>
                  <a:pt x="777084" y="130121"/>
                  <a:pt x="776481" y="128432"/>
                  <a:pt x="775878" y="126863"/>
                </a:cubicBezTo>
                <a:lnTo>
                  <a:pt x="776602" y="126501"/>
                </a:lnTo>
                <a:cubicBezTo>
                  <a:pt x="780824" y="129397"/>
                  <a:pt x="784926" y="132413"/>
                  <a:pt x="788908" y="135550"/>
                </a:cubicBezTo>
                <a:cubicBezTo>
                  <a:pt x="792286" y="138325"/>
                  <a:pt x="795725" y="141371"/>
                  <a:pt x="799223" y="144689"/>
                </a:cubicBezTo>
                <a:cubicBezTo>
                  <a:pt x="802722" y="148007"/>
                  <a:pt x="805618" y="151295"/>
                  <a:pt x="807910" y="154552"/>
                </a:cubicBezTo>
                <a:cubicBezTo>
                  <a:pt x="806221" y="156845"/>
                  <a:pt x="804472" y="159016"/>
                  <a:pt x="802662" y="161067"/>
                </a:cubicBezTo>
                <a:cubicBezTo>
                  <a:pt x="801094" y="162756"/>
                  <a:pt x="799284" y="164536"/>
                  <a:pt x="797233" y="166406"/>
                </a:cubicBezTo>
                <a:cubicBezTo>
                  <a:pt x="795182" y="168276"/>
                  <a:pt x="793131" y="169754"/>
                  <a:pt x="791080" y="170840"/>
                </a:cubicBezTo>
                <a:lnTo>
                  <a:pt x="783841" y="149666"/>
                </a:lnTo>
                <a:cubicBezTo>
                  <a:pt x="778170" y="152441"/>
                  <a:pt x="770298" y="155759"/>
                  <a:pt x="760223" y="159620"/>
                </a:cubicBezTo>
                <a:cubicBezTo>
                  <a:pt x="750149" y="163480"/>
                  <a:pt x="738175" y="166859"/>
                  <a:pt x="724300" y="169754"/>
                </a:cubicBezTo>
                <a:lnTo>
                  <a:pt x="719414" y="147494"/>
                </a:lnTo>
                <a:cubicBezTo>
                  <a:pt x="724481" y="147253"/>
                  <a:pt x="729699" y="147012"/>
                  <a:pt x="735068" y="146770"/>
                </a:cubicBezTo>
                <a:cubicBezTo>
                  <a:pt x="740437" y="146529"/>
                  <a:pt x="745776" y="146288"/>
                  <a:pt x="751084" y="146046"/>
                </a:cubicBezTo>
                <a:lnTo>
                  <a:pt x="751084" y="117814"/>
                </a:lnTo>
                <a:lnTo>
                  <a:pt x="740769" y="117814"/>
                </a:lnTo>
                <a:lnTo>
                  <a:pt x="740769" y="126320"/>
                </a:lnTo>
                <a:cubicBezTo>
                  <a:pt x="737632" y="126682"/>
                  <a:pt x="734857" y="126984"/>
                  <a:pt x="732444" y="127225"/>
                </a:cubicBezTo>
                <a:cubicBezTo>
                  <a:pt x="730272" y="127466"/>
                  <a:pt x="728251" y="127617"/>
                  <a:pt x="726381" y="127678"/>
                </a:cubicBezTo>
                <a:cubicBezTo>
                  <a:pt x="724511" y="127738"/>
                  <a:pt x="723455" y="127587"/>
                  <a:pt x="723214" y="127225"/>
                </a:cubicBezTo>
                <a:lnTo>
                  <a:pt x="723214" y="74742"/>
                </a:lnTo>
                <a:cubicBezTo>
                  <a:pt x="725386" y="74984"/>
                  <a:pt x="727557" y="75285"/>
                  <a:pt x="729729" y="75647"/>
                </a:cubicBezTo>
                <a:cubicBezTo>
                  <a:pt x="731660" y="75889"/>
                  <a:pt x="733771" y="76250"/>
                  <a:pt x="736063" y="76733"/>
                </a:cubicBezTo>
                <a:cubicBezTo>
                  <a:pt x="738356" y="77216"/>
                  <a:pt x="740708" y="77759"/>
                  <a:pt x="743121" y="78362"/>
                </a:cubicBezTo>
                <a:lnTo>
                  <a:pt x="751084" y="78362"/>
                </a:lnTo>
                <a:lnTo>
                  <a:pt x="751084" y="55197"/>
                </a:lnTo>
                <a:lnTo>
                  <a:pt x="746017" y="55197"/>
                </a:lnTo>
                <a:lnTo>
                  <a:pt x="746017" y="64065"/>
                </a:lnTo>
                <a:cubicBezTo>
                  <a:pt x="743001" y="64547"/>
                  <a:pt x="740286" y="64909"/>
                  <a:pt x="737873" y="65151"/>
                </a:cubicBezTo>
                <a:cubicBezTo>
                  <a:pt x="735822" y="65392"/>
                  <a:pt x="733831" y="65543"/>
                  <a:pt x="731901" y="65603"/>
                </a:cubicBezTo>
                <a:cubicBezTo>
                  <a:pt x="729970" y="65663"/>
                  <a:pt x="728885" y="65513"/>
                  <a:pt x="728643" y="65151"/>
                </a:cubicBezTo>
                <a:lnTo>
                  <a:pt x="728643" y="10677"/>
                </a:lnTo>
                <a:cubicBezTo>
                  <a:pt x="730694" y="10918"/>
                  <a:pt x="732806" y="11280"/>
                  <a:pt x="734977" y="11763"/>
                </a:cubicBezTo>
                <a:cubicBezTo>
                  <a:pt x="736908" y="12125"/>
                  <a:pt x="739049" y="12547"/>
                  <a:pt x="741402" y="13030"/>
                </a:cubicBezTo>
                <a:cubicBezTo>
                  <a:pt x="743755" y="13512"/>
                  <a:pt x="746138" y="14055"/>
                  <a:pt x="748551" y="14659"/>
                </a:cubicBezTo>
                <a:lnTo>
                  <a:pt x="769906" y="14659"/>
                </a:lnTo>
                <a:cubicBezTo>
                  <a:pt x="771233" y="14659"/>
                  <a:pt x="772439" y="13995"/>
                  <a:pt x="773525" y="12668"/>
                </a:cubicBezTo>
                <a:cubicBezTo>
                  <a:pt x="774008" y="12065"/>
                  <a:pt x="774430" y="11341"/>
                  <a:pt x="774792" y="10496"/>
                </a:cubicBezTo>
                <a:close/>
                <a:moveTo>
                  <a:pt x="176041" y="10315"/>
                </a:moveTo>
                <a:cubicBezTo>
                  <a:pt x="178937" y="10557"/>
                  <a:pt x="181892" y="10918"/>
                  <a:pt x="184909" y="11401"/>
                </a:cubicBezTo>
                <a:cubicBezTo>
                  <a:pt x="187322" y="11763"/>
                  <a:pt x="189946" y="12246"/>
                  <a:pt x="192781" y="12849"/>
                </a:cubicBezTo>
                <a:cubicBezTo>
                  <a:pt x="195616" y="13452"/>
                  <a:pt x="198059" y="14055"/>
                  <a:pt x="200111" y="14659"/>
                </a:cubicBezTo>
                <a:lnTo>
                  <a:pt x="285712" y="14659"/>
                </a:lnTo>
                <a:cubicBezTo>
                  <a:pt x="286677" y="14659"/>
                  <a:pt x="287703" y="13995"/>
                  <a:pt x="288788" y="12668"/>
                </a:cubicBezTo>
                <a:cubicBezTo>
                  <a:pt x="289271" y="12185"/>
                  <a:pt x="289814" y="11522"/>
                  <a:pt x="290417" y="10677"/>
                </a:cubicBezTo>
                <a:cubicBezTo>
                  <a:pt x="291986" y="11280"/>
                  <a:pt x="293433" y="11884"/>
                  <a:pt x="294761" y="12487"/>
                </a:cubicBezTo>
                <a:cubicBezTo>
                  <a:pt x="297294" y="13693"/>
                  <a:pt x="299466" y="14779"/>
                  <a:pt x="301276" y="15744"/>
                </a:cubicBezTo>
                <a:lnTo>
                  <a:pt x="301276" y="16468"/>
                </a:lnTo>
                <a:lnTo>
                  <a:pt x="195586" y="16468"/>
                </a:lnTo>
                <a:cubicBezTo>
                  <a:pt x="195707" y="26482"/>
                  <a:pt x="195767" y="36255"/>
                  <a:pt x="195767" y="45786"/>
                </a:cubicBezTo>
                <a:cubicBezTo>
                  <a:pt x="195767" y="49888"/>
                  <a:pt x="195767" y="54111"/>
                  <a:pt x="195767" y="58455"/>
                </a:cubicBezTo>
                <a:cubicBezTo>
                  <a:pt x="195767" y="62798"/>
                  <a:pt x="195737" y="67081"/>
                  <a:pt x="195677" y="71304"/>
                </a:cubicBezTo>
                <a:cubicBezTo>
                  <a:pt x="195616" y="75527"/>
                  <a:pt x="195526" y="79568"/>
                  <a:pt x="195405" y="83429"/>
                </a:cubicBezTo>
                <a:cubicBezTo>
                  <a:pt x="195284" y="87290"/>
                  <a:pt x="195164" y="90728"/>
                  <a:pt x="195043" y="93745"/>
                </a:cubicBezTo>
                <a:cubicBezTo>
                  <a:pt x="194319" y="102431"/>
                  <a:pt x="193113" y="110364"/>
                  <a:pt x="191424" y="117543"/>
                </a:cubicBezTo>
                <a:cubicBezTo>
                  <a:pt x="189735" y="124722"/>
                  <a:pt x="187563" y="131478"/>
                  <a:pt x="184909" y="137812"/>
                </a:cubicBezTo>
                <a:cubicBezTo>
                  <a:pt x="182254" y="144146"/>
                  <a:pt x="179087" y="150269"/>
                  <a:pt x="175408" y="156181"/>
                </a:cubicBezTo>
                <a:cubicBezTo>
                  <a:pt x="171728" y="162093"/>
                  <a:pt x="167535" y="168005"/>
                  <a:pt x="162830" y="173917"/>
                </a:cubicBezTo>
                <a:lnTo>
                  <a:pt x="162287" y="173736"/>
                </a:lnTo>
                <a:cubicBezTo>
                  <a:pt x="164579" y="166738"/>
                  <a:pt x="166540" y="159982"/>
                  <a:pt x="168169" y="153466"/>
                </a:cubicBezTo>
                <a:cubicBezTo>
                  <a:pt x="169797" y="146951"/>
                  <a:pt x="171125" y="140436"/>
                  <a:pt x="172150" y="133921"/>
                </a:cubicBezTo>
                <a:cubicBezTo>
                  <a:pt x="173176" y="127406"/>
                  <a:pt x="173990" y="120770"/>
                  <a:pt x="174593" y="114014"/>
                </a:cubicBezTo>
                <a:cubicBezTo>
                  <a:pt x="175196" y="107258"/>
                  <a:pt x="175679" y="100199"/>
                  <a:pt x="176041" y="92840"/>
                </a:cubicBezTo>
                <a:cubicBezTo>
                  <a:pt x="176162" y="89944"/>
                  <a:pt x="176252" y="86566"/>
                  <a:pt x="176312" y="82705"/>
                </a:cubicBezTo>
                <a:cubicBezTo>
                  <a:pt x="176373" y="78844"/>
                  <a:pt x="176433" y="74712"/>
                  <a:pt x="176493" y="70308"/>
                </a:cubicBezTo>
                <a:cubicBezTo>
                  <a:pt x="176554" y="65905"/>
                  <a:pt x="176554" y="61380"/>
                  <a:pt x="176493" y="56735"/>
                </a:cubicBezTo>
                <a:cubicBezTo>
                  <a:pt x="176433" y="52090"/>
                  <a:pt x="176403" y="47536"/>
                  <a:pt x="176403" y="43072"/>
                </a:cubicBezTo>
                <a:cubicBezTo>
                  <a:pt x="176282" y="32696"/>
                  <a:pt x="176162" y="21777"/>
                  <a:pt x="176041" y="10315"/>
                </a:cubicBezTo>
                <a:close/>
                <a:moveTo>
                  <a:pt x="380314" y="9772"/>
                </a:moveTo>
                <a:cubicBezTo>
                  <a:pt x="382486" y="10014"/>
                  <a:pt x="384718" y="10376"/>
                  <a:pt x="387010" y="10858"/>
                </a:cubicBezTo>
                <a:cubicBezTo>
                  <a:pt x="389061" y="11220"/>
                  <a:pt x="391293" y="11642"/>
                  <a:pt x="393706" y="12125"/>
                </a:cubicBezTo>
                <a:cubicBezTo>
                  <a:pt x="396119" y="12608"/>
                  <a:pt x="398532" y="13151"/>
                  <a:pt x="400945" y="13754"/>
                </a:cubicBezTo>
                <a:lnTo>
                  <a:pt x="435511" y="13754"/>
                </a:lnTo>
                <a:cubicBezTo>
                  <a:pt x="436839" y="13754"/>
                  <a:pt x="438045" y="13090"/>
                  <a:pt x="439131" y="11763"/>
                </a:cubicBezTo>
                <a:cubicBezTo>
                  <a:pt x="439613" y="11280"/>
                  <a:pt x="440036" y="10617"/>
                  <a:pt x="440398" y="9772"/>
                </a:cubicBezTo>
                <a:cubicBezTo>
                  <a:pt x="442690" y="10134"/>
                  <a:pt x="444922" y="10557"/>
                  <a:pt x="447094" y="11039"/>
                </a:cubicBezTo>
                <a:cubicBezTo>
                  <a:pt x="449024" y="11401"/>
                  <a:pt x="451075" y="11854"/>
                  <a:pt x="453247" y="12396"/>
                </a:cubicBezTo>
                <a:cubicBezTo>
                  <a:pt x="455419" y="12939"/>
                  <a:pt x="457409" y="13512"/>
                  <a:pt x="459219" y="14116"/>
                </a:cubicBezTo>
                <a:cubicBezTo>
                  <a:pt x="458857" y="15563"/>
                  <a:pt x="458495" y="16951"/>
                  <a:pt x="458133" y="18278"/>
                </a:cubicBezTo>
                <a:cubicBezTo>
                  <a:pt x="457892" y="19605"/>
                  <a:pt x="457651" y="20993"/>
                  <a:pt x="457409" y="22441"/>
                </a:cubicBezTo>
                <a:cubicBezTo>
                  <a:pt x="457168" y="23888"/>
                  <a:pt x="457047" y="25276"/>
                  <a:pt x="457047" y="26603"/>
                </a:cubicBezTo>
                <a:lnTo>
                  <a:pt x="457047" y="99536"/>
                </a:lnTo>
                <a:cubicBezTo>
                  <a:pt x="453911" y="100018"/>
                  <a:pt x="451075" y="100380"/>
                  <a:pt x="448542" y="100622"/>
                </a:cubicBezTo>
                <a:cubicBezTo>
                  <a:pt x="446370" y="100863"/>
                  <a:pt x="444289" y="101014"/>
                  <a:pt x="442298" y="101074"/>
                </a:cubicBezTo>
                <a:cubicBezTo>
                  <a:pt x="440307" y="101135"/>
                  <a:pt x="439191" y="100984"/>
                  <a:pt x="438950" y="100622"/>
                </a:cubicBezTo>
                <a:lnTo>
                  <a:pt x="438950" y="89401"/>
                </a:lnTo>
                <a:lnTo>
                  <a:pt x="427549" y="89401"/>
                </a:lnTo>
                <a:lnTo>
                  <a:pt x="427549" y="124872"/>
                </a:lnTo>
                <a:lnTo>
                  <a:pt x="444741" y="124872"/>
                </a:lnTo>
                <a:cubicBezTo>
                  <a:pt x="445224" y="124872"/>
                  <a:pt x="445706" y="124691"/>
                  <a:pt x="446189" y="124329"/>
                </a:cubicBezTo>
                <a:cubicBezTo>
                  <a:pt x="446672" y="123968"/>
                  <a:pt x="447215" y="123485"/>
                  <a:pt x="447818" y="122882"/>
                </a:cubicBezTo>
                <a:cubicBezTo>
                  <a:pt x="448300" y="122399"/>
                  <a:pt x="448904" y="121735"/>
                  <a:pt x="449627" y="120891"/>
                </a:cubicBezTo>
                <a:cubicBezTo>
                  <a:pt x="451196" y="121494"/>
                  <a:pt x="452644" y="122097"/>
                  <a:pt x="453971" y="122701"/>
                </a:cubicBezTo>
                <a:cubicBezTo>
                  <a:pt x="456504" y="123907"/>
                  <a:pt x="458676" y="124993"/>
                  <a:pt x="460486" y="125958"/>
                </a:cubicBezTo>
                <a:lnTo>
                  <a:pt x="460486" y="126682"/>
                </a:lnTo>
                <a:lnTo>
                  <a:pt x="427549" y="126682"/>
                </a:lnTo>
                <a:lnTo>
                  <a:pt x="427549" y="165592"/>
                </a:lnTo>
                <a:lnTo>
                  <a:pt x="451075" y="165592"/>
                </a:lnTo>
                <a:cubicBezTo>
                  <a:pt x="452041" y="165592"/>
                  <a:pt x="453066" y="164928"/>
                  <a:pt x="454152" y="163601"/>
                </a:cubicBezTo>
                <a:cubicBezTo>
                  <a:pt x="454634" y="163118"/>
                  <a:pt x="455177" y="162455"/>
                  <a:pt x="455781" y="161610"/>
                </a:cubicBezTo>
                <a:cubicBezTo>
                  <a:pt x="457349" y="162214"/>
                  <a:pt x="458797" y="162817"/>
                  <a:pt x="460124" y="163420"/>
                </a:cubicBezTo>
                <a:cubicBezTo>
                  <a:pt x="462658" y="164627"/>
                  <a:pt x="464830" y="165712"/>
                  <a:pt x="466639" y="166678"/>
                </a:cubicBezTo>
                <a:lnTo>
                  <a:pt x="466639" y="167402"/>
                </a:lnTo>
                <a:lnTo>
                  <a:pt x="371446" y="167402"/>
                </a:lnTo>
                <a:lnTo>
                  <a:pt x="370903" y="165592"/>
                </a:lnTo>
                <a:lnTo>
                  <a:pt x="409632" y="165592"/>
                </a:lnTo>
                <a:lnTo>
                  <a:pt x="409632" y="126682"/>
                </a:lnTo>
                <a:lnTo>
                  <a:pt x="380857" y="126682"/>
                </a:lnTo>
                <a:lnTo>
                  <a:pt x="380314" y="124872"/>
                </a:lnTo>
                <a:lnTo>
                  <a:pt x="409632" y="124872"/>
                </a:lnTo>
                <a:lnTo>
                  <a:pt x="409632" y="89401"/>
                </a:lnTo>
                <a:lnTo>
                  <a:pt x="398231" y="89401"/>
                </a:lnTo>
                <a:lnTo>
                  <a:pt x="398231" y="100803"/>
                </a:lnTo>
                <a:cubicBezTo>
                  <a:pt x="395094" y="101285"/>
                  <a:pt x="392258" y="101647"/>
                  <a:pt x="389725" y="101889"/>
                </a:cubicBezTo>
                <a:cubicBezTo>
                  <a:pt x="387553" y="102130"/>
                  <a:pt x="385502" y="102281"/>
                  <a:pt x="383572" y="102341"/>
                </a:cubicBezTo>
                <a:cubicBezTo>
                  <a:pt x="381641" y="102401"/>
                  <a:pt x="380555" y="102251"/>
                  <a:pt x="380314" y="101889"/>
                </a:cubicBezTo>
                <a:close/>
                <a:moveTo>
                  <a:pt x="8144" y="8325"/>
                </a:moveTo>
                <a:cubicBezTo>
                  <a:pt x="12125" y="9290"/>
                  <a:pt x="16167" y="10557"/>
                  <a:pt x="20269" y="12125"/>
                </a:cubicBezTo>
                <a:cubicBezTo>
                  <a:pt x="23768" y="13573"/>
                  <a:pt x="27659" y="15473"/>
                  <a:pt x="31942" y="17826"/>
                </a:cubicBezTo>
                <a:cubicBezTo>
                  <a:pt x="36225" y="20178"/>
                  <a:pt x="40357" y="23285"/>
                  <a:pt x="44339" y="27146"/>
                </a:cubicBezTo>
                <a:cubicBezTo>
                  <a:pt x="43374" y="29559"/>
                  <a:pt x="42288" y="31851"/>
                  <a:pt x="41081" y="34023"/>
                </a:cubicBezTo>
                <a:cubicBezTo>
                  <a:pt x="39995" y="35953"/>
                  <a:pt x="38729" y="38035"/>
                  <a:pt x="37281" y="40267"/>
                </a:cubicBezTo>
                <a:cubicBezTo>
                  <a:pt x="35833" y="42499"/>
                  <a:pt x="34144" y="44459"/>
                  <a:pt x="32213" y="46148"/>
                </a:cubicBezTo>
                <a:cubicBezTo>
                  <a:pt x="28715" y="40719"/>
                  <a:pt x="25517" y="35742"/>
                  <a:pt x="22622" y="31218"/>
                </a:cubicBezTo>
                <a:cubicBezTo>
                  <a:pt x="19726" y="26693"/>
                  <a:pt x="17132" y="22742"/>
                  <a:pt x="14840" y="19364"/>
                </a:cubicBezTo>
                <a:cubicBezTo>
                  <a:pt x="12186" y="15383"/>
                  <a:pt x="9773" y="11823"/>
                  <a:pt x="7601" y="8686"/>
                </a:cubicBezTo>
                <a:close/>
                <a:moveTo>
                  <a:pt x="915181" y="5248"/>
                </a:moveTo>
                <a:cubicBezTo>
                  <a:pt x="917715" y="5489"/>
                  <a:pt x="920308" y="5731"/>
                  <a:pt x="922963" y="5972"/>
                </a:cubicBezTo>
                <a:cubicBezTo>
                  <a:pt x="925255" y="6213"/>
                  <a:pt x="927759" y="6485"/>
                  <a:pt x="930473" y="6786"/>
                </a:cubicBezTo>
                <a:cubicBezTo>
                  <a:pt x="933188" y="7088"/>
                  <a:pt x="935933" y="7540"/>
                  <a:pt x="938708" y="8144"/>
                </a:cubicBezTo>
                <a:lnTo>
                  <a:pt x="938708" y="9410"/>
                </a:lnTo>
                <a:lnTo>
                  <a:pt x="934545" y="10496"/>
                </a:lnTo>
                <a:cubicBezTo>
                  <a:pt x="934063" y="15202"/>
                  <a:pt x="933520" y="19786"/>
                  <a:pt x="932916" y="24250"/>
                </a:cubicBezTo>
                <a:cubicBezTo>
                  <a:pt x="932313" y="28714"/>
                  <a:pt x="931529" y="33058"/>
                  <a:pt x="930564" y="37280"/>
                </a:cubicBezTo>
                <a:lnTo>
                  <a:pt x="955176" y="37280"/>
                </a:lnTo>
                <a:cubicBezTo>
                  <a:pt x="956021" y="37280"/>
                  <a:pt x="956986" y="36617"/>
                  <a:pt x="958072" y="35290"/>
                </a:cubicBezTo>
                <a:cubicBezTo>
                  <a:pt x="958554" y="34807"/>
                  <a:pt x="959097" y="34144"/>
                  <a:pt x="959701" y="33299"/>
                </a:cubicBezTo>
                <a:cubicBezTo>
                  <a:pt x="961149" y="33902"/>
                  <a:pt x="962536" y="34506"/>
                  <a:pt x="963863" y="35109"/>
                </a:cubicBezTo>
                <a:cubicBezTo>
                  <a:pt x="964949" y="35712"/>
                  <a:pt x="966095" y="36285"/>
                  <a:pt x="967302" y="36828"/>
                </a:cubicBezTo>
                <a:cubicBezTo>
                  <a:pt x="968508" y="37371"/>
                  <a:pt x="969473" y="37884"/>
                  <a:pt x="970197" y="38366"/>
                </a:cubicBezTo>
                <a:lnTo>
                  <a:pt x="970197" y="39090"/>
                </a:lnTo>
                <a:lnTo>
                  <a:pt x="958434" y="39090"/>
                </a:lnTo>
                <a:cubicBezTo>
                  <a:pt x="957951" y="54292"/>
                  <a:pt x="956443" y="68499"/>
                  <a:pt x="953909" y="81710"/>
                </a:cubicBezTo>
                <a:cubicBezTo>
                  <a:pt x="951376" y="94921"/>
                  <a:pt x="947394" y="107197"/>
                  <a:pt x="941965" y="118538"/>
                </a:cubicBezTo>
                <a:cubicBezTo>
                  <a:pt x="946188" y="125295"/>
                  <a:pt x="950742" y="131387"/>
                  <a:pt x="955629" y="136817"/>
                </a:cubicBezTo>
                <a:cubicBezTo>
                  <a:pt x="960515" y="142246"/>
                  <a:pt x="965733" y="147796"/>
                  <a:pt x="971283" y="153466"/>
                </a:cubicBezTo>
                <a:lnTo>
                  <a:pt x="971283" y="154009"/>
                </a:lnTo>
                <a:cubicBezTo>
                  <a:pt x="970318" y="155578"/>
                  <a:pt x="969232" y="157086"/>
                  <a:pt x="968026" y="158534"/>
                </a:cubicBezTo>
                <a:cubicBezTo>
                  <a:pt x="967060" y="159861"/>
                  <a:pt x="965975" y="161309"/>
                  <a:pt x="964768" y="162877"/>
                </a:cubicBezTo>
                <a:cubicBezTo>
                  <a:pt x="963561" y="164446"/>
                  <a:pt x="962415" y="166074"/>
                  <a:pt x="961329" y="167763"/>
                </a:cubicBezTo>
                <a:cubicBezTo>
                  <a:pt x="960364" y="169091"/>
                  <a:pt x="959128" y="169754"/>
                  <a:pt x="957619" y="169754"/>
                </a:cubicBezTo>
                <a:cubicBezTo>
                  <a:pt x="956111" y="169754"/>
                  <a:pt x="954875" y="169211"/>
                  <a:pt x="953909" y="168125"/>
                </a:cubicBezTo>
                <a:cubicBezTo>
                  <a:pt x="944861" y="158232"/>
                  <a:pt x="937742" y="147072"/>
                  <a:pt x="932555" y="134645"/>
                </a:cubicBezTo>
                <a:cubicBezTo>
                  <a:pt x="927004" y="142608"/>
                  <a:pt x="920489" y="149817"/>
                  <a:pt x="913009" y="156272"/>
                </a:cubicBezTo>
                <a:cubicBezTo>
                  <a:pt x="905529" y="162726"/>
                  <a:pt x="896661" y="168487"/>
                  <a:pt x="886406" y="173555"/>
                </a:cubicBezTo>
                <a:lnTo>
                  <a:pt x="885863" y="173193"/>
                </a:lnTo>
                <a:cubicBezTo>
                  <a:pt x="895274" y="164144"/>
                  <a:pt x="903267" y="154944"/>
                  <a:pt x="909842" y="145594"/>
                </a:cubicBezTo>
                <a:cubicBezTo>
                  <a:pt x="916418" y="136244"/>
                  <a:pt x="921817" y="126260"/>
                  <a:pt x="926039" y="115643"/>
                </a:cubicBezTo>
                <a:cubicBezTo>
                  <a:pt x="924109" y="108766"/>
                  <a:pt x="922601" y="101647"/>
                  <a:pt x="921515" y="94288"/>
                </a:cubicBezTo>
                <a:cubicBezTo>
                  <a:pt x="920429" y="86928"/>
                  <a:pt x="919705" y="79327"/>
                  <a:pt x="919343" y="71485"/>
                </a:cubicBezTo>
                <a:cubicBezTo>
                  <a:pt x="914638" y="81378"/>
                  <a:pt x="909269" y="90186"/>
                  <a:pt x="903236" y="97907"/>
                </a:cubicBezTo>
                <a:lnTo>
                  <a:pt x="902513" y="97726"/>
                </a:lnTo>
                <a:cubicBezTo>
                  <a:pt x="903719" y="92900"/>
                  <a:pt x="904865" y="87863"/>
                  <a:pt x="905951" y="82615"/>
                </a:cubicBezTo>
                <a:cubicBezTo>
                  <a:pt x="907037" y="77366"/>
                  <a:pt x="908002" y="72118"/>
                  <a:pt x="908847" y="66870"/>
                </a:cubicBezTo>
                <a:cubicBezTo>
                  <a:pt x="909691" y="61622"/>
                  <a:pt x="910415" y="56464"/>
                  <a:pt x="911018" y="51397"/>
                </a:cubicBezTo>
                <a:cubicBezTo>
                  <a:pt x="911622" y="46329"/>
                  <a:pt x="912165" y="41503"/>
                  <a:pt x="912647" y="36919"/>
                </a:cubicBezTo>
                <a:cubicBezTo>
                  <a:pt x="913733" y="26181"/>
                  <a:pt x="914578" y="15624"/>
                  <a:pt x="915181" y="5248"/>
                </a:cubicBezTo>
                <a:close/>
                <a:moveTo>
                  <a:pt x="862155" y="4524"/>
                </a:moveTo>
                <a:cubicBezTo>
                  <a:pt x="864447" y="4645"/>
                  <a:pt x="866800" y="4826"/>
                  <a:pt x="869213" y="5067"/>
                </a:cubicBezTo>
                <a:cubicBezTo>
                  <a:pt x="873677" y="5429"/>
                  <a:pt x="878443" y="6092"/>
                  <a:pt x="883510" y="7058"/>
                </a:cubicBezTo>
                <a:lnTo>
                  <a:pt x="883510" y="8325"/>
                </a:lnTo>
                <a:lnTo>
                  <a:pt x="879167" y="9410"/>
                </a:lnTo>
                <a:lnTo>
                  <a:pt x="879167" y="39995"/>
                </a:lnTo>
                <a:lnTo>
                  <a:pt x="880072" y="39995"/>
                </a:lnTo>
                <a:cubicBezTo>
                  <a:pt x="881640" y="36496"/>
                  <a:pt x="883058" y="32877"/>
                  <a:pt x="884325" y="29137"/>
                </a:cubicBezTo>
                <a:cubicBezTo>
                  <a:pt x="885591" y="25396"/>
                  <a:pt x="886707" y="21958"/>
                  <a:pt x="887673" y="18821"/>
                </a:cubicBezTo>
                <a:cubicBezTo>
                  <a:pt x="888759" y="15202"/>
                  <a:pt x="889784" y="11642"/>
                  <a:pt x="890749" y="8144"/>
                </a:cubicBezTo>
                <a:cubicBezTo>
                  <a:pt x="893042" y="8747"/>
                  <a:pt x="895274" y="9350"/>
                  <a:pt x="897445" y="9953"/>
                </a:cubicBezTo>
                <a:cubicBezTo>
                  <a:pt x="899376" y="10557"/>
                  <a:pt x="901487" y="11250"/>
                  <a:pt x="903779" y="12034"/>
                </a:cubicBezTo>
                <a:cubicBezTo>
                  <a:pt x="906072" y="12819"/>
                  <a:pt x="908304" y="13754"/>
                  <a:pt x="910475" y="14840"/>
                </a:cubicBezTo>
                <a:lnTo>
                  <a:pt x="910114" y="15925"/>
                </a:lnTo>
                <a:lnTo>
                  <a:pt x="905770" y="16287"/>
                </a:lnTo>
                <a:cubicBezTo>
                  <a:pt x="903719" y="20269"/>
                  <a:pt x="900733" y="24371"/>
                  <a:pt x="896812" y="28594"/>
                </a:cubicBezTo>
                <a:cubicBezTo>
                  <a:pt x="892891" y="32816"/>
                  <a:pt x="888095" y="36617"/>
                  <a:pt x="882424" y="39995"/>
                </a:cubicBezTo>
                <a:lnTo>
                  <a:pt x="893826" y="39995"/>
                </a:lnTo>
                <a:cubicBezTo>
                  <a:pt x="894791" y="39995"/>
                  <a:pt x="895817" y="39332"/>
                  <a:pt x="896902" y="38004"/>
                </a:cubicBezTo>
                <a:cubicBezTo>
                  <a:pt x="897385" y="37522"/>
                  <a:pt x="897928" y="36858"/>
                  <a:pt x="898531" y="36014"/>
                </a:cubicBezTo>
                <a:cubicBezTo>
                  <a:pt x="900100" y="36617"/>
                  <a:pt x="901547" y="37220"/>
                  <a:pt x="902875" y="37823"/>
                </a:cubicBezTo>
                <a:cubicBezTo>
                  <a:pt x="905408" y="39030"/>
                  <a:pt x="907580" y="40116"/>
                  <a:pt x="909390" y="41081"/>
                </a:cubicBezTo>
                <a:lnTo>
                  <a:pt x="909390" y="41805"/>
                </a:lnTo>
                <a:lnTo>
                  <a:pt x="879167" y="41805"/>
                </a:lnTo>
                <a:lnTo>
                  <a:pt x="879167" y="44339"/>
                </a:lnTo>
                <a:cubicBezTo>
                  <a:pt x="879770" y="44700"/>
                  <a:pt x="881218" y="45545"/>
                  <a:pt x="883510" y="46872"/>
                </a:cubicBezTo>
                <a:cubicBezTo>
                  <a:pt x="885803" y="48199"/>
                  <a:pt x="888366" y="49888"/>
                  <a:pt x="891202" y="51939"/>
                </a:cubicBezTo>
                <a:cubicBezTo>
                  <a:pt x="894037" y="53991"/>
                  <a:pt x="896902" y="56373"/>
                  <a:pt x="899798" y="59088"/>
                </a:cubicBezTo>
                <a:cubicBezTo>
                  <a:pt x="902694" y="61803"/>
                  <a:pt x="905046" y="64668"/>
                  <a:pt x="906856" y="67684"/>
                </a:cubicBezTo>
                <a:cubicBezTo>
                  <a:pt x="905891" y="69615"/>
                  <a:pt x="904745" y="71545"/>
                  <a:pt x="903417" y="73475"/>
                </a:cubicBezTo>
                <a:cubicBezTo>
                  <a:pt x="902211" y="75165"/>
                  <a:pt x="900763" y="76884"/>
                  <a:pt x="899074" y="78633"/>
                </a:cubicBezTo>
                <a:cubicBezTo>
                  <a:pt x="897385" y="80383"/>
                  <a:pt x="895455" y="81921"/>
                  <a:pt x="893283" y="83248"/>
                </a:cubicBezTo>
                <a:cubicBezTo>
                  <a:pt x="890629" y="75768"/>
                  <a:pt x="887974" y="68861"/>
                  <a:pt x="885320" y="62527"/>
                </a:cubicBezTo>
                <a:cubicBezTo>
                  <a:pt x="882666" y="56192"/>
                  <a:pt x="880615" y="51397"/>
                  <a:pt x="879167" y="48139"/>
                </a:cubicBezTo>
                <a:lnTo>
                  <a:pt x="879167" y="80172"/>
                </a:lnTo>
                <a:cubicBezTo>
                  <a:pt x="876151" y="80654"/>
                  <a:pt x="873496" y="81016"/>
                  <a:pt x="871204" y="81257"/>
                </a:cubicBezTo>
                <a:cubicBezTo>
                  <a:pt x="869153" y="81499"/>
                  <a:pt x="867222" y="81619"/>
                  <a:pt x="865413" y="81619"/>
                </a:cubicBezTo>
                <a:cubicBezTo>
                  <a:pt x="863603" y="81619"/>
                  <a:pt x="862517" y="81438"/>
                  <a:pt x="862155" y="81076"/>
                </a:cubicBezTo>
                <a:lnTo>
                  <a:pt x="862155" y="63160"/>
                </a:lnTo>
                <a:cubicBezTo>
                  <a:pt x="858415" y="68951"/>
                  <a:pt x="853830" y="74350"/>
                  <a:pt x="848401" y="79357"/>
                </a:cubicBezTo>
                <a:cubicBezTo>
                  <a:pt x="842972" y="84364"/>
                  <a:pt x="837000" y="88798"/>
                  <a:pt x="830485" y="92659"/>
                </a:cubicBezTo>
                <a:lnTo>
                  <a:pt x="829761" y="92478"/>
                </a:lnTo>
                <a:cubicBezTo>
                  <a:pt x="833259" y="86807"/>
                  <a:pt x="836366" y="81107"/>
                  <a:pt x="839081" y="75376"/>
                </a:cubicBezTo>
                <a:cubicBezTo>
                  <a:pt x="841795" y="69645"/>
                  <a:pt x="844118" y="64427"/>
                  <a:pt x="846048" y="59721"/>
                </a:cubicBezTo>
                <a:cubicBezTo>
                  <a:pt x="848220" y="54172"/>
                  <a:pt x="850150" y="48863"/>
                  <a:pt x="851840" y="43796"/>
                </a:cubicBezTo>
                <a:cubicBezTo>
                  <a:pt x="852684" y="44037"/>
                  <a:pt x="853649" y="44278"/>
                  <a:pt x="854735" y="44519"/>
                </a:cubicBezTo>
                <a:cubicBezTo>
                  <a:pt x="855700" y="44761"/>
                  <a:pt x="856816" y="45002"/>
                  <a:pt x="858083" y="45243"/>
                </a:cubicBezTo>
                <a:cubicBezTo>
                  <a:pt x="859350" y="45485"/>
                  <a:pt x="860707" y="45786"/>
                  <a:pt x="862155" y="46148"/>
                </a:cubicBezTo>
                <a:lnTo>
                  <a:pt x="862155" y="41805"/>
                </a:lnTo>
                <a:lnTo>
                  <a:pt x="829580" y="41805"/>
                </a:lnTo>
                <a:lnTo>
                  <a:pt x="829037" y="39995"/>
                </a:lnTo>
                <a:lnTo>
                  <a:pt x="847858" y="39995"/>
                </a:lnTo>
                <a:cubicBezTo>
                  <a:pt x="846531" y="35772"/>
                  <a:pt x="845204" y="31881"/>
                  <a:pt x="843877" y="28322"/>
                </a:cubicBezTo>
                <a:cubicBezTo>
                  <a:pt x="842550" y="24763"/>
                  <a:pt x="841403" y="21656"/>
                  <a:pt x="840438" y="19002"/>
                </a:cubicBezTo>
                <a:cubicBezTo>
                  <a:pt x="839111" y="15865"/>
                  <a:pt x="837965" y="13030"/>
                  <a:pt x="837000" y="10496"/>
                </a:cubicBezTo>
                <a:lnTo>
                  <a:pt x="837905" y="10134"/>
                </a:lnTo>
                <a:cubicBezTo>
                  <a:pt x="840800" y="11341"/>
                  <a:pt x="843696" y="12789"/>
                  <a:pt x="846591" y="14478"/>
                </a:cubicBezTo>
                <a:cubicBezTo>
                  <a:pt x="849004" y="15925"/>
                  <a:pt x="851508" y="17705"/>
                  <a:pt x="854102" y="19816"/>
                </a:cubicBezTo>
                <a:cubicBezTo>
                  <a:pt x="856696" y="21928"/>
                  <a:pt x="858958" y="24311"/>
                  <a:pt x="860888" y="26965"/>
                </a:cubicBezTo>
                <a:cubicBezTo>
                  <a:pt x="860164" y="28533"/>
                  <a:pt x="859260" y="30041"/>
                  <a:pt x="858174" y="31489"/>
                </a:cubicBezTo>
                <a:cubicBezTo>
                  <a:pt x="857208" y="32816"/>
                  <a:pt x="856062" y="34234"/>
                  <a:pt x="854735" y="35742"/>
                </a:cubicBezTo>
                <a:cubicBezTo>
                  <a:pt x="853408" y="37250"/>
                  <a:pt x="851840" y="38668"/>
                  <a:pt x="850030" y="39995"/>
                </a:cubicBezTo>
                <a:lnTo>
                  <a:pt x="862155" y="39995"/>
                </a:lnTo>
                <a:close/>
                <a:moveTo>
                  <a:pt x="61350" y="4162"/>
                </a:moveTo>
                <a:lnTo>
                  <a:pt x="61893" y="4162"/>
                </a:lnTo>
                <a:cubicBezTo>
                  <a:pt x="62014" y="5127"/>
                  <a:pt x="62135" y="6213"/>
                  <a:pt x="62255" y="7420"/>
                </a:cubicBezTo>
                <a:cubicBezTo>
                  <a:pt x="62376" y="8385"/>
                  <a:pt x="62497" y="9561"/>
                  <a:pt x="62617" y="10949"/>
                </a:cubicBezTo>
                <a:cubicBezTo>
                  <a:pt x="62738" y="12336"/>
                  <a:pt x="62859" y="13874"/>
                  <a:pt x="62979" y="15563"/>
                </a:cubicBezTo>
                <a:lnTo>
                  <a:pt x="120167" y="15563"/>
                </a:lnTo>
                <a:cubicBezTo>
                  <a:pt x="120891" y="15322"/>
                  <a:pt x="121615" y="14659"/>
                  <a:pt x="122339" y="13573"/>
                </a:cubicBezTo>
                <a:cubicBezTo>
                  <a:pt x="122701" y="13090"/>
                  <a:pt x="123063" y="12547"/>
                  <a:pt x="123425" y="11944"/>
                </a:cubicBezTo>
                <a:cubicBezTo>
                  <a:pt x="125717" y="12547"/>
                  <a:pt x="128130" y="13211"/>
                  <a:pt x="130664" y="13935"/>
                </a:cubicBezTo>
                <a:cubicBezTo>
                  <a:pt x="132715" y="14659"/>
                  <a:pt x="135068" y="15533"/>
                  <a:pt x="137722" y="16559"/>
                </a:cubicBezTo>
                <a:cubicBezTo>
                  <a:pt x="140376" y="17584"/>
                  <a:pt x="142910" y="18821"/>
                  <a:pt x="145323" y="20269"/>
                </a:cubicBezTo>
                <a:lnTo>
                  <a:pt x="144961" y="20812"/>
                </a:lnTo>
                <a:cubicBezTo>
                  <a:pt x="144358" y="20812"/>
                  <a:pt x="143815" y="20932"/>
                  <a:pt x="143332" y="21174"/>
                </a:cubicBezTo>
                <a:cubicBezTo>
                  <a:pt x="142488" y="21536"/>
                  <a:pt x="141643" y="22018"/>
                  <a:pt x="140798" y="22622"/>
                </a:cubicBezTo>
                <a:cubicBezTo>
                  <a:pt x="139471" y="24311"/>
                  <a:pt x="137933" y="26000"/>
                  <a:pt x="136184" y="27689"/>
                </a:cubicBezTo>
                <a:cubicBezTo>
                  <a:pt x="134434" y="29378"/>
                  <a:pt x="132594" y="31007"/>
                  <a:pt x="130664" y="32575"/>
                </a:cubicBezTo>
                <a:cubicBezTo>
                  <a:pt x="128733" y="34144"/>
                  <a:pt x="126803" y="35591"/>
                  <a:pt x="124873" y="36919"/>
                </a:cubicBezTo>
                <a:cubicBezTo>
                  <a:pt x="122942" y="38246"/>
                  <a:pt x="121072" y="39332"/>
                  <a:pt x="119262" y="40176"/>
                </a:cubicBezTo>
                <a:cubicBezTo>
                  <a:pt x="122399" y="41986"/>
                  <a:pt x="125476" y="44067"/>
                  <a:pt x="128492" y="46420"/>
                </a:cubicBezTo>
                <a:cubicBezTo>
                  <a:pt x="131508" y="48772"/>
                  <a:pt x="134102" y="51336"/>
                  <a:pt x="136274" y="54111"/>
                </a:cubicBezTo>
                <a:cubicBezTo>
                  <a:pt x="134947" y="56404"/>
                  <a:pt x="133620" y="58636"/>
                  <a:pt x="132293" y="60807"/>
                </a:cubicBezTo>
                <a:cubicBezTo>
                  <a:pt x="130965" y="62617"/>
                  <a:pt x="129518" y="64487"/>
                  <a:pt x="127949" y="66417"/>
                </a:cubicBezTo>
                <a:cubicBezTo>
                  <a:pt x="126381" y="68348"/>
                  <a:pt x="124571" y="69977"/>
                  <a:pt x="122520" y="71304"/>
                </a:cubicBezTo>
                <a:cubicBezTo>
                  <a:pt x="120228" y="66478"/>
                  <a:pt x="117784" y="61712"/>
                  <a:pt x="115191" y="57007"/>
                </a:cubicBezTo>
                <a:cubicBezTo>
                  <a:pt x="112597" y="52301"/>
                  <a:pt x="110153" y="48079"/>
                  <a:pt x="107861" y="44339"/>
                </a:cubicBezTo>
                <a:cubicBezTo>
                  <a:pt x="105207" y="39995"/>
                  <a:pt x="102613" y="35833"/>
                  <a:pt x="100079" y="31851"/>
                </a:cubicBezTo>
                <a:lnTo>
                  <a:pt x="100622" y="31489"/>
                </a:lnTo>
                <a:cubicBezTo>
                  <a:pt x="102190" y="32093"/>
                  <a:pt x="103880" y="32756"/>
                  <a:pt x="105689" y="33480"/>
                </a:cubicBezTo>
                <a:cubicBezTo>
                  <a:pt x="107258" y="34083"/>
                  <a:pt x="109067" y="34868"/>
                  <a:pt x="111119" y="35833"/>
                </a:cubicBezTo>
                <a:cubicBezTo>
                  <a:pt x="113170" y="36798"/>
                  <a:pt x="115341" y="37944"/>
                  <a:pt x="117634" y="39271"/>
                </a:cubicBezTo>
                <a:cubicBezTo>
                  <a:pt x="118116" y="37220"/>
                  <a:pt x="118569" y="35048"/>
                  <a:pt x="118991" y="32756"/>
                </a:cubicBezTo>
                <a:cubicBezTo>
                  <a:pt x="119413" y="30464"/>
                  <a:pt x="119805" y="28292"/>
                  <a:pt x="120167" y="26241"/>
                </a:cubicBezTo>
                <a:cubicBezTo>
                  <a:pt x="120529" y="24190"/>
                  <a:pt x="120861" y="22380"/>
                  <a:pt x="121163" y="20812"/>
                </a:cubicBezTo>
                <a:cubicBezTo>
                  <a:pt x="121464" y="19243"/>
                  <a:pt x="121615" y="18097"/>
                  <a:pt x="121615" y="17373"/>
                </a:cubicBezTo>
                <a:lnTo>
                  <a:pt x="63160" y="17373"/>
                </a:lnTo>
                <a:cubicBezTo>
                  <a:pt x="63402" y="21958"/>
                  <a:pt x="63371" y="26844"/>
                  <a:pt x="63070" y="32032"/>
                </a:cubicBezTo>
                <a:cubicBezTo>
                  <a:pt x="62768" y="37220"/>
                  <a:pt x="61833" y="41745"/>
                  <a:pt x="60265" y="45605"/>
                </a:cubicBezTo>
                <a:cubicBezTo>
                  <a:pt x="58093" y="44640"/>
                  <a:pt x="55982" y="43494"/>
                  <a:pt x="53931" y="42167"/>
                </a:cubicBezTo>
                <a:cubicBezTo>
                  <a:pt x="52241" y="41081"/>
                  <a:pt x="50432" y="39814"/>
                  <a:pt x="48501" y="38366"/>
                </a:cubicBezTo>
                <a:cubicBezTo>
                  <a:pt x="46571" y="36919"/>
                  <a:pt x="44942" y="35229"/>
                  <a:pt x="43615" y="33299"/>
                </a:cubicBezTo>
                <a:cubicBezTo>
                  <a:pt x="46390" y="30283"/>
                  <a:pt x="48833" y="27086"/>
                  <a:pt x="50944" y="23707"/>
                </a:cubicBezTo>
                <a:cubicBezTo>
                  <a:pt x="53056" y="20329"/>
                  <a:pt x="54896" y="17192"/>
                  <a:pt x="56464" y="14297"/>
                </a:cubicBezTo>
                <a:cubicBezTo>
                  <a:pt x="58274" y="10918"/>
                  <a:pt x="59903" y="7540"/>
                  <a:pt x="61350" y="4162"/>
                </a:cubicBezTo>
                <a:close/>
                <a:moveTo>
                  <a:pt x="2192779" y="2714"/>
                </a:moveTo>
                <a:cubicBezTo>
                  <a:pt x="2195674" y="2835"/>
                  <a:pt x="2198630" y="3016"/>
                  <a:pt x="2201647" y="3257"/>
                </a:cubicBezTo>
                <a:cubicBezTo>
                  <a:pt x="2204180" y="3499"/>
                  <a:pt x="2206865" y="3770"/>
                  <a:pt x="2209700" y="4072"/>
                </a:cubicBezTo>
                <a:cubicBezTo>
                  <a:pt x="2212535" y="4373"/>
                  <a:pt x="2215159" y="4765"/>
                  <a:pt x="2217572" y="5248"/>
                </a:cubicBezTo>
                <a:lnTo>
                  <a:pt x="2217572" y="6515"/>
                </a:lnTo>
                <a:lnTo>
                  <a:pt x="2213229" y="7601"/>
                </a:lnTo>
                <a:lnTo>
                  <a:pt x="2213229" y="33480"/>
                </a:lnTo>
                <a:lnTo>
                  <a:pt x="2246347" y="33480"/>
                </a:lnTo>
                <a:cubicBezTo>
                  <a:pt x="2247312" y="33480"/>
                  <a:pt x="2248338" y="32816"/>
                  <a:pt x="2249424" y="31489"/>
                </a:cubicBezTo>
                <a:cubicBezTo>
                  <a:pt x="2249906" y="31007"/>
                  <a:pt x="2250449" y="30343"/>
                  <a:pt x="2251053" y="29499"/>
                </a:cubicBezTo>
                <a:cubicBezTo>
                  <a:pt x="2252621" y="30102"/>
                  <a:pt x="2254069" y="30705"/>
                  <a:pt x="2255396" y="31308"/>
                </a:cubicBezTo>
                <a:cubicBezTo>
                  <a:pt x="2257930" y="32515"/>
                  <a:pt x="2260101" y="33601"/>
                  <a:pt x="2261911" y="34566"/>
                </a:cubicBezTo>
                <a:lnTo>
                  <a:pt x="2261911" y="35290"/>
                </a:lnTo>
                <a:lnTo>
                  <a:pt x="2213229" y="35290"/>
                </a:lnTo>
                <a:lnTo>
                  <a:pt x="2213229" y="78543"/>
                </a:lnTo>
                <a:lnTo>
                  <a:pt x="2257025" y="78543"/>
                </a:lnTo>
                <a:cubicBezTo>
                  <a:pt x="2257990" y="78543"/>
                  <a:pt x="2259015" y="77879"/>
                  <a:pt x="2260101" y="76552"/>
                </a:cubicBezTo>
                <a:cubicBezTo>
                  <a:pt x="2260584" y="76069"/>
                  <a:pt x="2261127" y="75406"/>
                  <a:pt x="2261730" y="74561"/>
                </a:cubicBezTo>
                <a:cubicBezTo>
                  <a:pt x="2263299" y="75165"/>
                  <a:pt x="2264746" y="75768"/>
                  <a:pt x="2266073" y="76371"/>
                </a:cubicBezTo>
                <a:cubicBezTo>
                  <a:pt x="2268607" y="77578"/>
                  <a:pt x="2270779" y="78663"/>
                  <a:pt x="2272589" y="79629"/>
                </a:cubicBezTo>
                <a:lnTo>
                  <a:pt x="2272589" y="80353"/>
                </a:lnTo>
                <a:lnTo>
                  <a:pt x="2218839" y="80353"/>
                </a:lnTo>
                <a:cubicBezTo>
                  <a:pt x="2226078" y="93262"/>
                  <a:pt x="2234101" y="104151"/>
                  <a:pt x="2242909" y="113019"/>
                </a:cubicBezTo>
                <a:cubicBezTo>
                  <a:pt x="2251716" y="121886"/>
                  <a:pt x="2261730" y="129457"/>
                  <a:pt x="2272951" y="135731"/>
                </a:cubicBezTo>
                <a:lnTo>
                  <a:pt x="2272951" y="136093"/>
                </a:lnTo>
                <a:cubicBezTo>
                  <a:pt x="2272227" y="137299"/>
                  <a:pt x="2271503" y="138566"/>
                  <a:pt x="2270779" y="139893"/>
                </a:cubicBezTo>
                <a:cubicBezTo>
                  <a:pt x="2270175" y="141100"/>
                  <a:pt x="2269392" y="142517"/>
                  <a:pt x="2268426" y="144146"/>
                </a:cubicBezTo>
                <a:cubicBezTo>
                  <a:pt x="2267461" y="145775"/>
                  <a:pt x="2266496" y="147615"/>
                  <a:pt x="2265531" y="149666"/>
                </a:cubicBezTo>
                <a:cubicBezTo>
                  <a:pt x="2264324" y="152079"/>
                  <a:pt x="2262876" y="153255"/>
                  <a:pt x="2261187" y="153195"/>
                </a:cubicBezTo>
                <a:cubicBezTo>
                  <a:pt x="2259498" y="153135"/>
                  <a:pt x="2257749" y="152562"/>
                  <a:pt x="2255939" y="151476"/>
                </a:cubicBezTo>
                <a:cubicBezTo>
                  <a:pt x="2251596" y="148942"/>
                  <a:pt x="2247675" y="145805"/>
                  <a:pt x="2244176" y="142065"/>
                </a:cubicBezTo>
                <a:cubicBezTo>
                  <a:pt x="2240677" y="138325"/>
                  <a:pt x="2237570" y="134283"/>
                  <a:pt x="2234855" y="129940"/>
                </a:cubicBezTo>
                <a:cubicBezTo>
                  <a:pt x="2232141" y="125596"/>
                  <a:pt x="2229758" y="121102"/>
                  <a:pt x="2227707" y="116457"/>
                </a:cubicBezTo>
                <a:cubicBezTo>
                  <a:pt x="2225656" y="111812"/>
                  <a:pt x="2223907" y="107258"/>
                  <a:pt x="2222459" y="102793"/>
                </a:cubicBezTo>
                <a:cubicBezTo>
                  <a:pt x="2221011" y="98329"/>
                  <a:pt x="2219804" y="94167"/>
                  <a:pt x="2218839" y="90306"/>
                </a:cubicBezTo>
                <a:cubicBezTo>
                  <a:pt x="2217874" y="86445"/>
                  <a:pt x="2217150" y="83127"/>
                  <a:pt x="2216667" y="80353"/>
                </a:cubicBezTo>
                <a:lnTo>
                  <a:pt x="2213229" y="80353"/>
                </a:lnTo>
                <a:lnTo>
                  <a:pt x="2213229" y="172288"/>
                </a:lnTo>
                <a:cubicBezTo>
                  <a:pt x="2209609" y="172770"/>
                  <a:pt x="2206352" y="173193"/>
                  <a:pt x="2203456" y="173555"/>
                </a:cubicBezTo>
                <a:cubicBezTo>
                  <a:pt x="2201043" y="173796"/>
                  <a:pt x="2198751" y="173947"/>
                  <a:pt x="2196579" y="174007"/>
                </a:cubicBezTo>
                <a:cubicBezTo>
                  <a:pt x="2194407" y="174067"/>
                  <a:pt x="2193141" y="173917"/>
                  <a:pt x="2192779" y="173555"/>
                </a:cubicBezTo>
                <a:lnTo>
                  <a:pt x="2192779" y="106413"/>
                </a:lnTo>
                <a:cubicBezTo>
                  <a:pt x="2189400" y="111722"/>
                  <a:pt x="2185419" y="116970"/>
                  <a:pt x="2180834" y="122158"/>
                </a:cubicBezTo>
                <a:cubicBezTo>
                  <a:pt x="2176250" y="127346"/>
                  <a:pt x="2171333" y="132262"/>
                  <a:pt x="2166085" y="136907"/>
                </a:cubicBezTo>
                <a:cubicBezTo>
                  <a:pt x="2160837" y="141552"/>
                  <a:pt x="2155317" y="145835"/>
                  <a:pt x="2149526" y="149756"/>
                </a:cubicBezTo>
                <a:cubicBezTo>
                  <a:pt x="2143735" y="153678"/>
                  <a:pt x="2137943" y="156965"/>
                  <a:pt x="2132152" y="159620"/>
                </a:cubicBezTo>
                <a:lnTo>
                  <a:pt x="2131428" y="159439"/>
                </a:lnTo>
                <a:cubicBezTo>
                  <a:pt x="2140115" y="150390"/>
                  <a:pt x="2147535" y="141401"/>
                  <a:pt x="2153688" y="132473"/>
                </a:cubicBezTo>
                <a:cubicBezTo>
                  <a:pt x="2159841" y="123545"/>
                  <a:pt x="2164909" y="115522"/>
                  <a:pt x="2168890" y="108404"/>
                </a:cubicBezTo>
                <a:cubicBezTo>
                  <a:pt x="2173595" y="100079"/>
                  <a:pt x="2177456" y="92176"/>
                  <a:pt x="2180472" y="84696"/>
                </a:cubicBezTo>
                <a:cubicBezTo>
                  <a:pt x="2181558" y="84937"/>
                  <a:pt x="2182765" y="85239"/>
                  <a:pt x="2184092" y="85601"/>
                </a:cubicBezTo>
                <a:cubicBezTo>
                  <a:pt x="2185178" y="85842"/>
                  <a:pt x="2186475" y="86174"/>
                  <a:pt x="2187983" y="86596"/>
                </a:cubicBezTo>
                <a:cubicBezTo>
                  <a:pt x="2189491" y="87018"/>
                  <a:pt x="2191090" y="87471"/>
                  <a:pt x="2192779" y="87953"/>
                </a:cubicBezTo>
                <a:lnTo>
                  <a:pt x="2192779" y="80353"/>
                </a:lnTo>
                <a:lnTo>
                  <a:pt x="2133600" y="80353"/>
                </a:lnTo>
                <a:lnTo>
                  <a:pt x="2133057" y="78543"/>
                </a:lnTo>
                <a:lnTo>
                  <a:pt x="2192779" y="78543"/>
                </a:lnTo>
                <a:lnTo>
                  <a:pt x="2192779" y="35290"/>
                </a:lnTo>
                <a:lnTo>
                  <a:pt x="2147354" y="35290"/>
                </a:lnTo>
                <a:lnTo>
                  <a:pt x="2146811" y="33480"/>
                </a:lnTo>
                <a:lnTo>
                  <a:pt x="2192779" y="33480"/>
                </a:lnTo>
                <a:close/>
                <a:moveTo>
                  <a:pt x="2345903" y="2533"/>
                </a:moveTo>
                <a:cubicBezTo>
                  <a:pt x="2348798" y="2654"/>
                  <a:pt x="2351694" y="2835"/>
                  <a:pt x="2354590" y="3076"/>
                </a:cubicBezTo>
                <a:cubicBezTo>
                  <a:pt x="2357002" y="3318"/>
                  <a:pt x="2359626" y="3589"/>
                  <a:pt x="2362462" y="3891"/>
                </a:cubicBezTo>
                <a:cubicBezTo>
                  <a:pt x="2365297" y="4192"/>
                  <a:pt x="2367921" y="4584"/>
                  <a:pt x="2370334" y="5067"/>
                </a:cubicBezTo>
                <a:lnTo>
                  <a:pt x="2370334" y="6334"/>
                </a:lnTo>
                <a:lnTo>
                  <a:pt x="2365991" y="7420"/>
                </a:lnTo>
                <a:lnTo>
                  <a:pt x="2365991" y="23707"/>
                </a:lnTo>
                <a:lnTo>
                  <a:pt x="2400738" y="23707"/>
                </a:lnTo>
                <a:cubicBezTo>
                  <a:pt x="2401703" y="23707"/>
                  <a:pt x="2402729" y="23044"/>
                  <a:pt x="2403815" y="21717"/>
                </a:cubicBezTo>
                <a:cubicBezTo>
                  <a:pt x="2404297" y="21234"/>
                  <a:pt x="2404840" y="20570"/>
                  <a:pt x="2405443" y="19726"/>
                </a:cubicBezTo>
                <a:cubicBezTo>
                  <a:pt x="2407012" y="20329"/>
                  <a:pt x="2408459" y="20932"/>
                  <a:pt x="2409787" y="21536"/>
                </a:cubicBezTo>
                <a:cubicBezTo>
                  <a:pt x="2412320" y="22742"/>
                  <a:pt x="2414492" y="23828"/>
                  <a:pt x="2416302" y="24793"/>
                </a:cubicBezTo>
                <a:lnTo>
                  <a:pt x="2416302" y="25517"/>
                </a:lnTo>
                <a:lnTo>
                  <a:pt x="2365991" y="25517"/>
                </a:lnTo>
                <a:lnTo>
                  <a:pt x="2365991" y="83429"/>
                </a:lnTo>
                <a:lnTo>
                  <a:pt x="2369067" y="83429"/>
                </a:lnTo>
                <a:cubicBezTo>
                  <a:pt x="2371480" y="78121"/>
                  <a:pt x="2373833" y="72661"/>
                  <a:pt x="2376125" y="67051"/>
                </a:cubicBezTo>
                <a:cubicBezTo>
                  <a:pt x="2378418" y="61441"/>
                  <a:pt x="2380409" y="56283"/>
                  <a:pt x="2382098" y="51578"/>
                </a:cubicBezTo>
                <a:cubicBezTo>
                  <a:pt x="2384149" y="46028"/>
                  <a:pt x="2386079" y="40659"/>
                  <a:pt x="2387889" y="35471"/>
                </a:cubicBezTo>
                <a:cubicBezTo>
                  <a:pt x="2391267" y="36315"/>
                  <a:pt x="2394525" y="37220"/>
                  <a:pt x="2397661" y="38185"/>
                </a:cubicBezTo>
                <a:cubicBezTo>
                  <a:pt x="2400436" y="39030"/>
                  <a:pt x="2403332" y="39935"/>
                  <a:pt x="2406348" y="40900"/>
                </a:cubicBezTo>
                <a:cubicBezTo>
                  <a:pt x="2409364" y="41865"/>
                  <a:pt x="2412079" y="42891"/>
                  <a:pt x="2414492" y="43977"/>
                </a:cubicBezTo>
                <a:lnTo>
                  <a:pt x="2413949" y="45062"/>
                </a:lnTo>
                <a:lnTo>
                  <a:pt x="2409606" y="45424"/>
                </a:lnTo>
                <a:cubicBezTo>
                  <a:pt x="2406710" y="49888"/>
                  <a:pt x="2403453" y="54141"/>
                  <a:pt x="2399833" y="58183"/>
                </a:cubicBezTo>
                <a:cubicBezTo>
                  <a:pt x="2396214" y="62225"/>
                  <a:pt x="2392624" y="65905"/>
                  <a:pt x="2389065" y="69223"/>
                </a:cubicBezTo>
                <a:cubicBezTo>
                  <a:pt x="2385506" y="72540"/>
                  <a:pt x="2382188" y="75436"/>
                  <a:pt x="2379112" y="77909"/>
                </a:cubicBezTo>
                <a:cubicBezTo>
                  <a:pt x="2376035" y="80383"/>
                  <a:pt x="2373592" y="82223"/>
                  <a:pt x="2371782" y="83429"/>
                </a:cubicBezTo>
                <a:lnTo>
                  <a:pt x="2409787" y="83429"/>
                </a:lnTo>
                <a:cubicBezTo>
                  <a:pt x="2410752" y="83429"/>
                  <a:pt x="2411778" y="82766"/>
                  <a:pt x="2412863" y="81438"/>
                </a:cubicBezTo>
                <a:cubicBezTo>
                  <a:pt x="2413346" y="80956"/>
                  <a:pt x="2413889" y="80292"/>
                  <a:pt x="2414492" y="79448"/>
                </a:cubicBezTo>
                <a:cubicBezTo>
                  <a:pt x="2416060" y="80051"/>
                  <a:pt x="2417508" y="80654"/>
                  <a:pt x="2418836" y="81257"/>
                </a:cubicBezTo>
                <a:cubicBezTo>
                  <a:pt x="2421369" y="82464"/>
                  <a:pt x="2423541" y="83550"/>
                  <a:pt x="2425351" y="84515"/>
                </a:cubicBezTo>
                <a:lnTo>
                  <a:pt x="2425351" y="85239"/>
                </a:lnTo>
                <a:lnTo>
                  <a:pt x="2371782" y="85239"/>
                </a:lnTo>
                <a:cubicBezTo>
                  <a:pt x="2375160" y="91995"/>
                  <a:pt x="2378840" y="97847"/>
                  <a:pt x="2382822" y="102793"/>
                </a:cubicBezTo>
                <a:cubicBezTo>
                  <a:pt x="2386803" y="107740"/>
                  <a:pt x="2391086" y="112204"/>
                  <a:pt x="2395671" y="116186"/>
                </a:cubicBezTo>
                <a:cubicBezTo>
                  <a:pt x="2400255" y="120167"/>
                  <a:pt x="2405202" y="123847"/>
                  <a:pt x="2410511" y="127225"/>
                </a:cubicBezTo>
                <a:cubicBezTo>
                  <a:pt x="2415819" y="130603"/>
                  <a:pt x="2421550" y="134042"/>
                  <a:pt x="2427703" y="137541"/>
                </a:cubicBezTo>
                <a:lnTo>
                  <a:pt x="2427703" y="137903"/>
                </a:lnTo>
                <a:cubicBezTo>
                  <a:pt x="2426979" y="139109"/>
                  <a:pt x="2426255" y="140376"/>
                  <a:pt x="2425532" y="141703"/>
                </a:cubicBezTo>
                <a:cubicBezTo>
                  <a:pt x="2424325" y="143875"/>
                  <a:pt x="2422576" y="147193"/>
                  <a:pt x="2420283" y="151657"/>
                </a:cubicBezTo>
                <a:cubicBezTo>
                  <a:pt x="2419077" y="154070"/>
                  <a:pt x="2417569" y="155397"/>
                  <a:pt x="2415759" y="155638"/>
                </a:cubicBezTo>
                <a:cubicBezTo>
                  <a:pt x="2413949" y="155879"/>
                  <a:pt x="2412079" y="155397"/>
                  <a:pt x="2410149" y="154190"/>
                </a:cubicBezTo>
                <a:cubicBezTo>
                  <a:pt x="2403754" y="150450"/>
                  <a:pt x="2398204" y="145835"/>
                  <a:pt x="2393499" y="140346"/>
                </a:cubicBezTo>
                <a:cubicBezTo>
                  <a:pt x="2388794" y="134856"/>
                  <a:pt x="2384812" y="129035"/>
                  <a:pt x="2381555" y="122882"/>
                </a:cubicBezTo>
                <a:cubicBezTo>
                  <a:pt x="2378297" y="116729"/>
                  <a:pt x="2375703" y="110394"/>
                  <a:pt x="2373773" y="103879"/>
                </a:cubicBezTo>
                <a:cubicBezTo>
                  <a:pt x="2371842" y="97364"/>
                  <a:pt x="2370455" y="91151"/>
                  <a:pt x="2369610" y="85239"/>
                </a:cubicBezTo>
                <a:lnTo>
                  <a:pt x="2365991" y="85239"/>
                </a:lnTo>
                <a:lnTo>
                  <a:pt x="2365991" y="172288"/>
                </a:lnTo>
                <a:cubicBezTo>
                  <a:pt x="2362492" y="172770"/>
                  <a:pt x="2359295" y="173193"/>
                  <a:pt x="2356399" y="173555"/>
                </a:cubicBezTo>
                <a:cubicBezTo>
                  <a:pt x="2353986" y="173796"/>
                  <a:pt x="2351724" y="173947"/>
                  <a:pt x="2349612" y="174007"/>
                </a:cubicBezTo>
                <a:cubicBezTo>
                  <a:pt x="2347501" y="174067"/>
                  <a:pt x="2346264" y="173917"/>
                  <a:pt x="2345903" y="173555"/>
                </a:cubicBezTo>
                <a:lnTo>
                  <a:pt x="2345903" y="110032"/>
                </a:lnTo>
                <a:cubicBezTo>
                  <a:pt x="2342645" y="115341"/>
                  <a:pt x="2338694" y="120469"/>
                  <a:pt x="2334049" y="125415"/>
                </a:cubicBezTo>
                <a:cubicBezTo>
                  <a:pt x="2329404" y="130362"/>
                  <a:pt x="2324336" y="135037"/>
                  <a:pt x="2318847" y="139441"/>
                </a:cubicBezTo>
                <a:cubicBezTo>
                  <a:pt x="2313357" y="143845"/>
                  <a:pt x="2307536" y="147947"/>
                  <a:pt x="2301383" y="151747"/>
                </a:cubicBezTo>
                <a:cubicBezTo>
                  <a:pt x="2295229" y="155548"/>
                  <a:pt x="2289016" y="158956"/>
                  <a:pt x="2282742" y="161972"/>
                </a:cubicBezTo>
                <a:lnTo>
                  <a:pt x="2282018" y="161610"/>
                </a:lnTo>
                <a:cubicBezTo>
                  <a:pt x="2291067" y="152200"/>
                  <a:pt x="2298728" y="143211"/>
                  <a:pt x="2305002" y="134645"/>
                </a:cubicBezTo>
                <a:cubicBezTo>
                  <a:pt x="2311276" y="126079"/>
                  <a:pt x="2316404" y="118478"/>
                  <a:pt x="2320385" y="111842"/>
                </a:cubicBezTo>
                <a:cubicBezTo>
                  <a:pt x="2325090" y="104121"/>
                  <a:pt x="2328891" y="96821"/>
                  <a:pt x="2331787" y="89944"/>
                </a:cubicBezTo>
                <a:cubicBezTo>
                  <a:pt x="2333234" y="90186"/>
                  <a:pt x="2334682" y="90547"/>
                  <a:pt x="2336130" y="91030"/>
                </a:cubicBezTo>
                <a:cubicBezTo>
                  <a:pt x="2337457" y="91392"/>
                  <a:pt x="2338935" y="91784"/>
                  <a:pt x="2340564" y="92206"/>
                </a:cubicBezTo>
                <a:cubicBezTo>
                  <a:pt x="2342193" y="92629"/>
                  <a:pt x="2343972" y="93141"/>
                  <a:pt x="2345903" y="93745"/>
                </a:cubicBezTo>
                <a:lnTo>
                  <a:pt x="2345903" y="85239"/>
                </a:lnTo>
                <a:lnTo>
                  <a:pt x="2287991" y="85239"/>
                </a:lnTo>
                <a:lnTo>
                  <a:pt x="2287448" y="83429"/>
                </a:lnTo>
                <a:lnTo>
                  <a:pt x="2320566" y="83429"/>
                </a:lnTo>
                <a:lnTo>
                  <a:pt x="2345903" y="83429"/>
                </a:lnTo>
                <a:lnTo>
                  <a:pt x="2345903" y="25517"/>
                </a:lnTo>
                <a:lnTo>
                  <a:pt x="2295229" y="25517"/>
                </a:lnTo>
                <a:lnTo>
                  <a:pt x="2294687" y="23707"/>
                </a:lnTo>
                <a:lnTo>
                  <a:pt x="2345903" y="23707"/>
                </a:lnTo>
                <a:close/>
                <a:moveTo>
                  <a:pt x="1348768" y="2171"/>
                </a:moveTo>
                <a:cubicBezTo>
                  <a:pt x="1351785" y="2654"/>
                  <a:pt x="1354861" y="3257"/>
                  <a:pt x="1357998" y="3981"/>
                </a:cubicBezTo>
                <a:cubicBezTo>
                  <a:pt x="1360652" y="4584"/>
                  <a:pt x="1363427" y="5338"/>
                  <a:pt x="1366323" y="6243"/>
                </a:cubicBezTo>
                <a:cubicBezTo>
                  <a:pt x="1369218" y="7148"/>
                  <a:pt x="1371873" y="8144"/>
                  <a:pt x="1374286" y="9229"/>
                </a:cubicBezTo>
                <a:lnTo>
                  <a:pt x="1373924" y="10315"/>
                </a:lnTo>
                <a:lnTo>
                  <a:pt x="1369400" y="10677"/>
                </a:lnTo>
                <a:cubicBezTo>
                  <a:pt x="1367348" y="19485"/>
                  <a:pt x="1365086" y="27719"/>
                  <a:pt x="1362613" y="35380"/>
                </a:cubicBezTo>
                <a:cubicBezTo>
                  <a:pt x="1360140" y="43042"/>
                  <a:pt x="1357455" y="50250"/>
                  <a:pt x="1354560" y="57007"/>
                </a:cubicBezTo>
                <a:lnTo>
                  <a:pt x="1362341" y="58093"/>
                </a:lnTo>
                <a:lnTo>
                  <a:pt x="1362341" y="59359"/>
                </a:lnTo>
                <a:lnTo>
                  <a:pt x="1357998" y="60445"/>
                </a:lnTo>
                <a:lnTo>
                  <a:pt x="1357998" y="172288"/>
                </a:lnTo>
                <a:cubicBezTo>
                  <a:pt x="1354861" y="172770"/>
                  <a:pt x="1352026" y="173132"/>
                  <a:pt x="1349492" y="173374"/>
                </a:cubicBezTo>
                <a:cubicBezTo>
                  <a:pt x="1347321" y="173615"/>
                  <a:pt x="1345270" y="173736"/>
                  <a:pt x="1343339" y="173736"/>
                </a:cubicBezTo>
                <a:cubicBezTo>
                  <a:pt x="1341409" y="173736"/>
                  <a:pt x="1340263" y="173555"/>
                  <a:pt x="1339901" y="173193"/>
                </a:cubicBezTo>
                <a:lnTo>
                  <a:pt x="1339901" y="85963"/>
                </a:lnTo>
                <a:cubicBezTo>
                  <a:pt x="1336402" y="91754"/>
                  <a:pt x="1333144" y="96731"/>
                  <a:pt x="1330128" y="100893"/>
                </a:cubicBezTo>
                <a:cubicBezTo>
                  <a:pt x="1327112" y="105056"/>
                  <a:pt x="1324518" y="108464"/>
                  <a:pt x="1322346" y="111118"/>
                </a:cubicBezTo>
                <a:lnTo>
                  <a:pt x="1321803" y="110937"/>
                </a:lnTo>
                <a:cubicBezTo>
                  <a:pt x="1326629" y="97907"/>
                  <a:pt x="1330731" y="84967"/>
                  <a:pt x="1334109" y="72118"/>
                </a:cubicBezTo>
                <a:cubicBezTo>
                  <a:pt x="1337488" y="59269"/>
                  <a:pt x="1340263" y="47596"/>
                  <a:pt x="1342434" y="37100"/>
                </a:cubicBezTo>
                <a:cubicBezTo>
                  <a:pt x="1344968" y="25035"/>
                  <a:pt x="1347079" y="13392"/>
                  <a:pt x="1348768" y="2171"/>
                </a:cubicBezTo>
                <a:close/>
                <a:moveTo>
                  <a:pt x="2087861" y="1628"/>
                </a:moveTo>
                <a:cubicBezTo>
                  <a:pt x="2090394" y="1749"/>
                  <a:pt x="2092988" y="1930"/>
                  <a:pt x="2095643" y="2171"/>
                </a:cubicBezTo>
                <a:cubicBezTo>
                  <a:pt x="2097814" y="2413"/>
                  <a:pt x="2100167" y="2654"/>
                  <a:pt x="2102701" y="2895"/>
                </a:cubicBezTo>
                <a:cubicBezTo>
                  <a:pt x="2105234" y="3137"/>
                  <a:pt x="2107527" y="3438"/>
                  <a:pt x="2109578" y="3800"/>
                </a:cubicBezTo>
                <a:lnTo>
                  <a:pt x="2109578" y="4886"/>
                </a:lnTo>
                <a:lnTo>
                  <a:pt x="2105777" y="5791"/>
                </a:lnTo>
                <a:lnTo>
                  <a:pt x="2105777" y="151114"/>
                </a:lnTo>
                <a:cubicBezTo>
                  <a:pt x="2105777" y="153285"/>
                  <a:pt x="2105446" y="155487"/>
                  <a:pt x="2104782" y="157719"/>
                </a:cubicBezTo>
                <a:cubicBezTo>
                  <a:pt x="2104118" y="159951"/>
                  <a:pt x="2103153" y="162093"/>
                  <a:pt x="2101886" y="164144"/>
                </a:cubicBezTo>
                <a:cubicBezTo>
                  <a:pt x="2100620" y="166195"/>
                  <a:pt x="2099111" y="167975"/>
                  <a:pt x="2097362" y="169483"/>
                </a:cubicBezTo>
                <a:cubicBezTo>
                  <a:pt x="2095613" y="170991"/>
                  <a:pt x="2093652" y="172107"/>
                  <a:pt x="2091480" y="172831"/>
                </a:cubicBezTo>
                <a:cubicBezTo>
                  <a:pt x="2088585" y="173796"/>
                  <a:pt x="2086051" y="173886"/>
                  <a:pt x="2083879" y="173102"/>
                </a:cubicBezTo>
                <a:cubicBezTo>
                  <a:pt x="2081708" y="172318"/>
                  <a:pt x="2080622" y="170176"/>
                  <a:pt x="2080622" y="166678"/>
                </a:cubicBezTo>
                <a:cubicBezTo>
                  <a:pt x="2080622" y="165109"/>
                  <a:pt x="2080290" y="163782"/>
                  <a:pt x="2079627" y="162696"/>
                </a:cubicBezTo>
                <a:cubicBezTo>
                  <a:pt x="2078963" y="161610"/>
                  <a:pt x="2077726" y="160645"/>
                  <a:pt x="2075916" y="159801"/>
                </a:cubicBezTo>
                <a:cubicBezTo>
                  <a:pt x="2074951" y="159318"/>
                  <a:pt x="2073745" y="158866"/>
                  <a:pt x="2072297" y="158443"/>
                </a:cubicBezTo>
                <a:cubicBezTo>
                  <a:pt x="2070849" y="158021"/>
                  <a:pt x="2069462" y="157569"/>
                  <a:pt x="2068134" y="157086"/>
                </a:cubicBezTo>
                <a:cubicBezTo>
                  <a:pt x="2066566" y="156603"/>
                  <a:pt x="2064998" y="156121"/>
                  <a:pt x="2063429" y="155638"/>
                </a:cubicBezTo>
                <a:lnTo>
                  <a:pt x="2063248" y="154733"/>
                </a:lnTo>
                <a:lnTo>
                  <a:pt x="2079536" y="154733"/>
                </a:lnTo>
                <a:cubicBezTo>
                  <a:pt x="2083397" y="154733"/>
                  <a:pt x="2085749" y="153617"/>
                  <a:pt x="2086594" y="151385"/>
                </a:cubicBezTo>
                <a:cubicBezTo>
                  <a:pt x="2087439" y="149153"/>
                  <a:pt x="2087861" y="146529"/>
                  <a:pt x="2087861" y="143513"/>
                </a:cubicBezTo>
                <a:close/>
                <a:moveTo>
                  <a:pt x="2003346" y="1628"/>
                </a:moveTo>
                <a:cubicBezTo>
                  <a:pt x="2006362" y="2594"/>
                  <a:pt x="2009318" y="3619"/>
                  <a:pt x="2012213" y="4705"/>
                </a:cubicBezTo>
                <a:cubicBezTo>
                  <a:pt x="2014626" y="5670"/>
                  <a:pt x="2017220" y="6666"/>
                  <a:pt x="2019995" y="7691"/>
                </a:cubicBezTo>
                <a:cubicBezTo>
                  <a:pt x="2022770" y="8717"/>
                  <a:pt x="2025304" y="9772"/>
                  <a:pt x="2027596" y="10858"/>
                </a:cubicBezTo>
                <a:lnTo>
                  <a:pt x="2027234" y="11944"/>
                </a:lnTo>
                <a:lnTo>
                  <a:pt x="2023072" y="12125"/>
                </a:lnTo>
                <a:lnTo>
                  <a:pt x="2021081" y="17011"/>
                </a:lnTo>
                <a:cubicBezTo>
                  <a:pt x="2023253" y="18218"/>
                  <a:pt x="2025756" y="19666"/>
                  <a:pt x="2028592" y="21355"/>
                </a:cubicBezTo>
                <a:cubicBezTo>
                  <a:pt x="2031427" y="23044"/>
                  <a:pt x="2034322" y="24884"/>
                  <a:pt x="2037278" y="26874"/>
                </a:cubicBezTo>
                <a:cubicBezTo>
                  <a:pt x="2040234" y="28865"/>
                  <a:pt x="2043130" y="31037"/>
                  <a:pt x="2045965" y="33390"/>
                </a:cubicBezTo>
                <a:cubicBezTo>
                  <a:pt x="2048800" y="35742"/>
                  <a:pt x="2051364" y="38125"/>
                  <a:pt x="2053657" y="40538"/>
                </a:cubicBezTo>
                <a:cubicBezTo>
                  <a:pt x="2052571" y="42830"/>
                  <a:pt x="2051364" y="45062"/>
                  <a:pt x="2050037" y="47234"/>
                </a:cubicBezTo>
                <a:cubicBezTo>
                  <a:pt x="2048831" y="49165"/>
                  <a:pt x="2047443" y="51155"/>
                  <a:pt x="2045875" y="53206"/>
                </a:cubicBezTo>
                <a:cubicBezTo>
                  <a:pt x="2044306" y="55257"/>
                  <a:pt x="2042617" y="57067"/>
                  <a:pt x="2040807" y="58636"/>
                </a:cubicBezTo>
                <a:cubicBezTo>
                  <a:pt x="2036947" y="51517"/>
                  <a:pt x="2033025" y="44670"/>
                  <a:pt x="2029044" y="38095"/>
                </a:cubicBezTo>
                <a:cubicBezTo>
                  <a:pt x="2025063" y="31519"/>
                  <a:pt x="2021745" y="26120"/>
                  <a:pt x="2019090" y="21898"/>
                </a:cubicBezTo>
                <a:cubicBezTo>
                  <a:pt x="2015471" y="29861"/>
                  <a:pt x="2011339" y="37100"/>
                  <a:pt x="2006693" y="43615"/>
                </a:cubicBezTo>
                <a:cubicBezTo>
                  <a:pt x="2002049" y="50130"/>
                  <a:pt x="1997253" y="56102"/>
                  <a:pt x="1992306" y="61531"/>
                </a:cubicBezTo>
                <a:cubicBezTo>
                  <a:pt x="1994598" y="61893"/>
                  <a:pt x="1997162" y="62346"/>
                  <a:pt x="1999997" y="62888"/>
                </a:cubicBezTo>
                <a:cubicBezTo>
                  <a:pt x="2002833" y="63431"/>
                  <a:pt x="2005517" y="64004"/>
                  <a:pt x="2008051" y="64608"/>
                </a:cubicBezTo>
                <a:lnTo>
                  <a:pt x="2021624" y="64608"/>
                </a:lnTo>
                <a:cubicBezTo>
                  <a:pt x="2022589" y="64608"/>
                  <a:pt x="2023373" y="64427"/>
                  <a:pt x="2023977" y="64065"/>
                </a:cubicBezTo>
                <a:cubicBezTo>
                  <a:pt x="2024580" y="63703"/>
                  <a:pt x="2025123" y="63281"/>
                  <a:pt x="2025605" y="62798"/>
                </a:cubicBezTo>
                <a:cubicBezTo>
                  <a:pt x="2026088" y="62315"/>
                  <a:pt x="2026510" y="61712"/>
                  <a:pt x="2026872" y="60988"/>
                </a:cubicBezTo>
                <a:cubicBezTo>
                  <a:pt x="2029527" y="61350"/>
                  <a:pt x="2032060" y="61772"/>
                  <a:pt x="2034473" y="62255"/>
                </a:cubicBezTo>
                <a:cubicBezTo>
                  <a:pt x="2036524" y="62617"/>
                  <a:pt x="2038666" y="63039"/>
                  <a:pt x="2040898" y="63522"/>
                </a:cubicBezTo>
                <a:cubicBezTo>
                  <a:pt x="2043130" y="64004"/>
                  <a:pt x="2045090" y="64547"/>
                  <a:pt x="2046780" y="65151"/>
                </a:cubicBezTo>
                <a:cubicBezTo>
                  <a:pt x="2046297" y="66719"/>
                  <a:pt x="2045875" y="68167"/>
                  <a:pt x="2045513" y="69494"/>
                </a:cubicBezTo>
                <a:cubicBezTo>
                  <a:pt x="2045271" y="70701"/>
                  <a:pt x="2045030" y="71907"/>
                  <a:pt x="2044789" y="73114"/>
                </a:cubicBezTo>
                <a:cubicBezTo>
                  <a:pt x="2044547" y="74320"/>
                  <a:pt x="2044427" y="75346"/>
                  <a:pt x="2044427" y="76190"/>
                </a:cubicBezTo>
                <a:lnTo>
                  <a:pt x="2044427" y="105327"/>
                </a:lnTo>
                <a:cubicBezTo>
                  <a:pt x="2044427" y="107499"/>
                  <a:pt x="2044155" y="109791"/>
                  <a:pt x="2043612" y="112204"/>
                </a:cubicBezTo>
                <a:cubicBezTo>
                  <a:pt x="2043069" y="114617"/>
                  <a:pt x="2042225" y="116909"/>
                  <a:pt x="2041079" y="119081"/>
                </a:cubicBezTo>
                <a:cubicBezTo>
                  <a:pt x="2039933" y="121253"/>
                  <a:pt x="2038515" y="123183"/>
                  <a:pt x="2036826" y="124872"/>
                </a:cubicBezTo>
                <a:cubicBezTo>
                  <a:pt x="2035137" y="126562"/>
                  <a:pt x="2033146" y="127768"/>
                  <a:pt x="2030854" y="128492"/>
                </a:cubicBezTo>
                <a:cubicBezTo>
                  <a:pt x="2029285" y="128974"/>
                  <a:pt x="2027807" y="129246"/>
                  <a:pt x="2026420" y="129306"/>
                </a:cubicBezTo>
                <a:cubicBezTo>
                  <a:pt x="2025032" y="129367"/>
                  <a:pt x="2023826" y="129155"/>
                  <a:pt x="2022800" y="128673"/>
                </a:cubicBezTo>
                <a:cubicBezTo>
                  <a:pt x="2021775" y="128190"/>
                  <a:pt x="2020960" y="127406"/>
                  <a:pt x="2020357" y="126320"/>
                </a:cubicBezTo>
                <a:cubicBezTo>
                  <a:pt x="2019754" y="125234"/>
                  <a:pt x="2019452" y="123726"/>
                  <a:pt x="2019452" y="121796"/>
                </a:cubicBezTo>
                <a:cubicBezTo>
                  <a:pt x="2019452" y="120227"/>
                  <a:pt x="2019211" y="118810"/>
                  <a:pt x="2018728" y="117543"/>
                </a:cubicBezTo>
                <a:cubicBezTo>
                  <a:pt x="2018246" y="116276"/>
                  <a:pt x="2017160" y="115160"/>
                  <a:pt x="2015471" y="114195"/>
                </a:cubicBezTo>
                <a:cubicBezTo>
                  <a:pt x="2015109" y="114074"/>
                  <a:pt x="2014506" y="113833"/>
                  <a:pt x="2013661" y="113471"/>
                </a:cubicBezTo>
                <a:cubicBezTo>
                  <a:pt x="2012816" y="113109"/>
                  <a:pt x="2011912" y="112747"/>
                  <a:pt x="2010946" y="112385"/>
                </a:cubicBezTo>
                <a:cubicBezTo>
                  <a:pt x="2009981" y="112023"/>
                  <a:pt x="2009016" y="111691"/>
                  <a:pt x="2008051" y="111390"/>
                </a:cubicBezTo>
                <a:cubicBezTo>
                  <a:pt x="2007086" y="111088"/>
                  <a:pt x="2006241" y="110817"/>
                  <a:pt x="2005517" y="110575"/>
                </a:cubicBezTo>
                <a:lnTo>
                  <a:pt x="2005517" y="144056"/>
                </a:lnTo>
                <a:cubicBezTo>
                  <a:pt x="2005517" y="146227"/>
                  <a:pt x="2005970" y="147736"/>
                  <a:pt x="2006875" y="148580"/>
                </a:cubicBezTo>
                <a:cubicBezTo>
                  <a:pt x="2007779" y="149425"/>
                  <a:pt x="2009197" y="150028"/>
                  <a:pt x="2011127" y="150390"/>
                </a:cubicBezTo>
                <a:cubicBezTo>
                  <a:pt x="2012575" y="150631"/>
                  <a:pt x="2014355" y="150752"/>
                  <a:pt x="2016466" y="150752"/>
                </a:cubicBezTo>
                <a:cubicBezTo>
                  <a:pt x="2018578" y="150752"/>
                  <a:pt x="2020749" y="150722"/>
                  <a:pt x="2022981" y="150661"/>
                </a:cubicBezTo>
                <a:cubicBezTo>
                  <a:pt x="2025213" y="150601"/>
                  <a:pt x="2027355" y="150480"/>
                  <a:pt x="2029406" y="150299"/>
                </a:cubicBezTo>
                <a:cubicBezTo>
                  <a:pt x="2031457" y="150118"/>
                  <a:pt x="2033086" y="149907"/>
                  <a:pt x="2034292" y="149666"/>
                </a:cubicBezTo>
                <a:cubicBezTo>
                  <a:pt x="2035378" y="149425"/>
                  <a:pt x="2036434" y="148972"/>
                  <a:pt x="2037459" y="148309"/>
                </a:cubicBezTo>
                <a:cubicBezTo>
                  <a:pt x="2038485" y="147645"/>
                  <a:pt x="2039359" y="146589"/>
                  <a:pt x="2040083" y="145142"/>
                </a:cubicBezTo>
                <a:cubicBezTo>
                  <a:pt x="2040928" y="143452"/>
                  <a:pt x="2041863" y="141220"/>
                  <a:pt x="2042888" y="138446"/>
                </a:cubicBezTo>
                <a:cubicBezTo>
                  <a:pt x="2043914" y="135671"/>
                  <a:pt x="2044909" y="132896"/>
                  <a:pt x="2045875" y="130121"/>
                </a:cubicBezTo>
                <a:lnTo>
                  <a:pt x="2049313" y="119805"/>
                </a:lnTo>
                <a:lnTo>
                  <a:pt x="2050218" y="120348"/>
                </a:lnTo>
                <a:lnTo>
                  <a:pt x="2049132" y="140979"/>
                </a:lnTo>
                <a:cubicBezTo>
                  <a:pt x="2049132" y="143875"/>
                  <a:pt x="2049735" y="145443"/>
                  <a:pt x="2050942" y="145685"/>
                </a:cubicBezTo>
                <a:cubicBezTo>
                  <a:pt x="2055165" y="147374"/>
                  <a:pt x="2057668" y="149455"/>
                  <a:pt x="2058452" y="151928"/>
                </a:cubicBezTo>
                <a:cubicBezTo>
                  <a:pt x="2059237" y="154401"/>
                  <a:pt x="2058664" y="157086"/>
                  <a:pt x="2056733" y="159982"/>
                </a:cubicBezTo>
                <a:cubicBezTo>
                  <a:pt x="2055165" y="162395"/>
                  <a:pt x="2052631" y="164265"/>
                  <a:pt x="2049132" y="165592"/>
                </a:cubicBezTo>
                <a:cubicBezTo>
                  <a:pt x="2045633" y="166919"/>
                  <a:pt x="2040626" y="167824"/>
                  <a:pt x="2034111" y="168306"/>
                </a:cubicBezTo>
                <a:cubicBezTo>
                  <a:pt x="2030612" y="168548"/>
                  <a:pt x="2027596" y="168729"/>
                  <a:pt x="2025063" y="168849"/>
                </a:cubicBezTo>
                <a:cubicBezTo>
                  <a:pt x="2022529" y="168970"/>
                  <a:pt x="2020237" y="169030"/>
                  <a:pt x="2018185" y="169030"/>
                </a:cubicBezTo>
                <a:cubicBezTo>
                  <a:pt x="2016134" y="169030"/>
                  <a:pt x="2014204" y="169000"/>
                  <a:pt x="2012394" y="168940"/>
                </a:cubicBezTo>
                <a:cubicBezTo>
                  <a:pt x="2010584" y="168879"/>
                  <a:pt x="2008714" y="168729"/>
                  <a:pt x="2006784" y="168487"/>
                </a:cubicBezTo>
                <a:cubicBezTo>
                  <a:pt x="2000510" y="167763"/>
                  <a:pt x="1995684" y="165773"/>
                  <a:pt x="1992306" y="162515"/>
                </a:cubicBezTo>
                <a:cubicBezTo>
                  <a:pt x="1988928" y="159258"/>
                  <a:pt x="1987239" y="153708"/>
                  <a:pt x="1987239" y="145865"/>
                </a:cubicBezTo>
                <a:lnTo>
                  <a:pt x="1987239" y="66960"/>
                </a:lnTo>
                <a:cubicBezTo>
                  <a:pt x="1984584" y="69615"/>
                  <a:pt x="1982021" y="72028"/>
                  <a:pt x="1979547" y="74199"/>
                </a:cubicBezTo>
                <a:cubicBezTo>
                  <a:pt x="1977074" y="76371"/>
                  <a:pt x="1974631" y="78362"/>
                  <a:pt x="1972218" y="80172"/>
                </a:cubicBezTo>
                <a:lnTo>
                  <a:pt x="1971856" y="79810"/>
                </a:lnTo>
                <a:cubicBezTo>
                  <a:pt x="1977285" y="70640"/>
                  <a:pt x="1981990" y="61441"/>
                  <a:pt x="1985972" y="52211"/>
                </a:cubicBezTo>
                <a:cubicBezTo>
                  <a:pt x="1989953" y="42981"/>
                  <a:pt x="1993211" y="34566"/>
                  <a:pt x="1995745" y="26965"/>
                </a:cubicBezTo>
                <a:cubicBezTo>
                  <a:pt x="1998761" y="18157"/>
                  <a:pt x="2001294" y="9712"/>
                  <a:pt x="2003346" y="1628"/>
                </a:cubicBezTo>
                <a:close/>
                <a:moveTo>
                  <a:pt x="1535125" y="1086"/>
                </a:moveTo>
                <a:cubicBezTo>
                  <a:pt x="1539710" y="1809"/>
                  <a:pt x="1544234" y="2714"/>
                  <a:pt x="1548698" y="3800"/>
                </a:cubicBezTo>
                <a:cubicBezTo>
                  <a:pt x="1552438" y="4765"/>
                  <a:pt x="1556359" y="6002"/>
                  <a:pt x="1560461" y="7510"/>
                </a:cubicBezTo>
                <a:cubicBezTo>
                  <a:pt x="1564564" y="9018"/>
                  <a:pt x="1568002" y="10858"/>
                  <a:pt x="1570777" y="13030"/>
                </a:cubicBezTo>
                <a:cubicBezTo>
                  <a:pt x="1569933" y="14960"/>
                  <a:pt x="1569028" y="16830"/>
                  <a:pt x="1568062" y="18640"/>
                </a:cubicBezTo>
                <a:cubicBezTo>
                  <a:pt x="1567218" y="20209"/>
                  <a:pt x="1566283" y="21837"/>
                  <a:pt x="1565257" y="23526"/>
                </a:cubicBezTo>
                <a:cubicBezTo>
                  <a:pt x="1564232" y="25216"/>
                  <a:pt x="1563176" y="26603"/>
                  <a:pt x="1562090" y="27689"/>
                </a:cubicBezTo>
                <a:lnTo>
                  <a:pt x="1610049" y="27689"/>
                </a:lnTo>
                <a:cubicBezTo>
                  <a:pt x="1611014" y="27689"/>
                  <a:pt x="1612039" y="27025"/>
                  <a:pt x="1613125" y="25698"/>
                </a:cubicBezTo>
                <a:cubicBezTo>
                  <a:pt x="1613608" y="25216"/>
                  <a:pt x="1614151" y="24552"/>
                  <a:pt x="1614754" y="23707"/>
                </a:cubicBezTo>
                <a:cubicBezTo>
                  <a:pt x="1616322" y="24311"/>
                  <a:pt x="1617770" y="24914"/>
                  <a:pt x="1619097" y="25517"/>
                </a:cubicBezTo>
                <a:cubicBezTo>
                  <a:pt x="1621631" y="26724"/>
                  <a:pt x="1623803" y="27809"/>
                  <a:pt x="1625612" y="28775"/>
                </a:cubicBezTo>
                <a:lnTo>
                  <a:pt x="1625612" y="29499"/>
                </a:lnTo>
                <a:lnTo>
                  <a:pt x="1489338" y="29499"/>
                </a:lnTo>
                <a:lnTo>
                  <a:pt x="1488795" y="27689"/>
                </a:lnTo>
                <a:lnTo>
                  <a:pt x="1555394" y="27689"/>
                </a:lnTo>
                <a:cubicBezTo>
                  <a:pt x="1553343" y="24673"/>
                  <a:pt x="1551141" y="21596"/>
                  <a:pt x="1548789" y="18459"/>
                </a:cubicBezTo>
                <a:cubicBezTo>
                  <a:pt x="1546436" y="15322"/>
                  <a:pt x="1544234" y="12547"/>
                  <a:pt x="1542183" y="10134"/>
                </a:cubicBezTo>
                <a:cubicBezTo>
                  <a:pt x="1539770" y="7239"/>
                  <a:pt x="1537357" y="4464"/>
                  <a:pt x="1534944" y="1809"/>
                </a:cubicBezTo>
                <a:close/>
                <a:moveTo>
                  <a:pt x="1009240" y="0"/>
                </a:moveTo>
                <a:cubicBezTo>
                  <a:pt x="1011774" y="482"/>
                  <a:pt x="1014368" y="1025"/>
                  <a:pt x="1017022" y="1628"/>
                </a:cubicBezTo>
                <a:cubicBezTo>
                  <a:pt x="1019314" y="2232"/>
                  <a:pt x="1021758" y="2925"/>
                  <a:pt x="1024352" y="3710"/>
                </a:cubicBezTo>
                <a:cubicBezTo>
                  <a:pt x="1026946" y="4494"/>
                  <a:pt x="1029328" y="5369"/>
                  <a:pt x="1031500" y="6334"/>
                </a:cubicBezTo>
                <a:lnTo>
                  <a:pt x="1031138" y="7420"/>
                </a:lnTo>
                <a:lnTo>
                  <a:pt x="1026252" y="8144"/>
                </a:lnTo>
                <a:cubicBezTo>
                  <a:pt x="1025528" y="10315"/>
                  <a:pt x="1024714" y="12427"/>
                  <a:pt x="1023809" y="14478"/>
                </a:cubicBezTo>
                <a:cubicBezTo>
                  <a:pt x="1022904" y="16529"/>
                  <a:pt x="1021848" y="18519"/>
                  <a:pt x="1020642" y="20450"/>
                </a:cubicBezTo>
                <a:lnTo>
                  <a:pt x="1045797" y="20450"/>
                </a:lnTo>
                <a:cubicBezTo>
                  <a:pt x="1046280" y="20450"/>
                  <a:pt x="1046762" y="20269"/>
                  <a:pt x="1047245" y="19907"/>
                </a:cubicBezTo>
                <a:cubicBezTo>
                  <a:pt x="1047728" y="19545"/>
                  <a:pt x="1048271" y="19062"/>
                  <a:pt x="1048874" y="18459"/>
                </a:cubicBezTo>
                <a:cubicBezTo>
                  <a:pt x="1049356" y="17977"/>
                  <a:pt x="1049959" y="17313"/>
                  <a:pt x="1050683" y="16468"/>
                </a:cubicBezTo>
                <a:cubicBezTo>
                  <a:pt x="1052252" y="17072"/>
                  <a:pt x="1053760" y="17675"/>
                  <a:pt x="1055208" y="18278"/>
                </a:cubicBezTo>
                <a:cubicBezTo>
                  <a:pt x="1056414" y="18881"/>
                  <a:pt x="1057651" y="19454"/>
                  <a:pt x="1058918" y="19997"/>
                </a:cubicBezTo>
                <a:cubicBezTo>
                  <a:pt x="1060185" y="20540"/>
                  <a:pt x="1061240" y="21053"/>
                  <a:pt x="1062085" y="21536"/>
                </a:cubicBezTo>
                <a:lnTo>
                  <a:pt x="1062085" y="22260"/>
                </a:lnTo>
                <a:lnTo>
                  <a:pt x="1040730" y="22260"/>
                </a:lnTo>
                <a:lnTo>
                  <a:pt x="1040730" y="34385"/>
                </a:lnTo>
                <a:cubicBezTo>
                  <a:pt x="1040609" y="39935"/>
                  <a:pt x="1040066" y="45062"/>
                  <a:pt x="1039101" y="49768"/>
                </a:cubicBezTo>
                <a:lnTo>
                  <a:pt x="1050865" y="49768"/>
                </a:lnTo>
                <a:cubicBezTo>
                  <a:pt x="1051347" y="49768"/>
                  <a:pt x="1051830" y="49587"/>
                  <a:pt x="1052312" y="49225"/>
                </a:cubicBezTo>
                <a:cubicBezTo>
                  <a:pt x="1052795" y="48863"/>
                  <a:pt x="1053338" y="48380"/>
                  <a:pt x="1053941" y="47777"/>
                </a:cubicBezTo>
                <a:cubicBezTo>
                  <a:pt x="1054424" y="47294"/>
                  <a:pt x="1055027" y="46631"/>
                  <a:pt x="1055751" y="45786"/>
                </a:cubicBezTo>
                <a:cubicBezTo>
                  <a:pt x="1057319" y="46390"/>
                  <a:pt x="1058827" y="46993"/>
                  <a:pt x="1060275" y="47596"/>
                </a:cubicBezTo>
                <a:cubicBezTo>
                  <a:pt x="1061482" y="48199"/>
                  <a:pt x="1062718" y="48772"/>
                  <a:pt x="1063985" y="49315"/>
                </a:cubicBezTo>
                <a:cubicBezTo>
                  <a:pt x="1065252" y="49858"/>
                  <a:pt x="1066308" y="50371"/>
                  <a:pt x="1067152" y="50854"/>
                </a:cubicBezTo>
                <a:lnTo>
                  <a:pt x="1067152" y="51578"/>
                </a:lnTo>
                <a:lnTo>
                  <a:pt x="1038558" y="51578"/>
                </a:lnTo>
                <a:cubicBezTo>
                  <a:pt x="1037955" y="54352"/>
                  <a:pt x="1037231" y="56886"/>
                  <a:pt x="1036386" y="59178"/>
                </a:cubicBezTo>
                <a:cubicBezTo>
                  <a:pt x="1038075" y="59902"/>
                  <a:pt x="1040187" y="60837"/>
                  <a:pt x="1042721" y="61984"/>
                </a:cubicBezTo>
                <a:cubicBezTo>
                  <a:pt x="1045254" y="63130"/>
                  <a:pt x="1047878" y="64457"/>
                  <a:pt x="1050593" y="65965"/>
                </a:cubicBezTo>
                <a:cubicBezTo>
                  <a:pt x="1053308" y="67473"/>
                  <a:pt x="1056022" y="69102"/>
                  <a:pt x="1058737" y="70851"/>
                </a:cubicBezTo>
                <a:cubicBezTo>
                  <a:pt x="1061452" y="72601"/>
                  <a:pt x="1063834" y="74441"/>
                  <a:pt x="1065885" y="76371"/>
                </a:cubicBezTo>
                <a:cubicBezTo>
                  <a:pt x="1064920" y="78784"/>
                  <a:pt x="1063834" y="81076"/>
                  <a:pt x="1062628" y="83248"/>
                </a:cubicBezTo>
                <a:cubicBezTo>
                  <a:pt x="1061663" y="85179"/>
                  <a:pt x="1060426" y="87230"/>
                  <a:pt x="1058918" y="89401"/>
                </a:cubicBezTo>
                <a:cubicBezTo>
                  <a:pt x="1057410" y="91573"/>
                  <a:pt x="1055811" y="93564"/>
                  <a:pt x="1054122" y="95373"/>
                </a:cubicBezTo>
                <a:cubicBezTo>
                  <a:pt x="1052674" y="92478"/>
                  <a:pt x="1051045" y="89462"/>
                  <a:pt x="1049236" y="86325"/>
                </a:cubicBezTo>
                <a:cubicBezTo>
                  <a:pt x="1047426" y="83188"/>
                  <a:pt x="1045676" y="80141"/>
                  <a:pt x="1043987" y="77185"/>
                </a:cubicBezTo>
                <a:cubicBezTo>
                  <a:pt x="1042298" y="74230"/>
                  <a:pt x="1040639" y="71485"/>
                  <a:pt x="1039011" y="68951"/>
                </a:cubicBezTo>
                <a:cubicBezTo>
                  <a:pt x="1037382" y="66417"/>
                  <a:pt x="1036024" y="64306"/>
                  <a:pt x="1034939" y="62617"/>
                </a:cubicBezTo>
                <a:cubicBezTo>
                  <a:pt x="1030837" y="71666"/>
                  <a:pt x="1024985" y="79116"/>
                  <a:pt x="1017384" y="84967"/>
                </a:cubicBezTo>
                <a:cubicBezTo>
                  <a:pt x="1009783" y="90819"/>
                  <a:pt x="1001036" y="95675"/>
                  <a:pt x="991143" y="99536"/>
                </a:cubicBezTo>
                <a:lnTo>
                  <a:pt x="990600" y="98993"/>
                </a:lnTo>
                <a:cubicBezTo>
                  <a:pt x="995546" y="94770"/>
                  <a:pt x="999739" y="90698"/>
                  <a:pt x="1003178" y="86777"/>
                </a:cubicBezTo>
                <a:cubicBezTo>
                  <a:pt x="1006616" y="82856"/>
                  <a:pt x="1009512" y="78995"/>
                  <a:pt x="1011864" y="75195"/>
                </a:cubicBezTo>
                <a:cubicBezTo>
                  <a:pt x="1014217" y="71394"/>
                  <a:pt x="1016087" y="67564"/>
                  <a:pt x="1017475" y="63703"/>
                </a:cubicBezTo>
                <a:cubicBezTo>
                  <a:pt x="1018862" y="59842"/>
                  <a:pt x="1019918" y="55800"/>
                  <a:pt x="1020642" y="51578"/>
                </a:cubicBezTo>
                <a:lnTo>
                  <a:pt x="999106" y="51578"/>
                </a:lnTo>
                <a:lnTo>
                  <a:pt x="998563" y="49768"/>
                </a:lnTo>
                <a:lnTo>
                  <a:pt x="1021004" y="49768"/>
                </a:lnTo>
                <a:cubicBezTo>
                  <a:pt x="1021365" y="47596"/>
                  <a:pt x="1021637" y="45364"/>
                  <a:pt x="1021818" y="43072"/>
                </a:cubicBezTo>
                <a:cubicBezTo>
                  <a:pt x="1021999" y="40779"/>
                  <a:pt x="1022210" y="38427"/>
                  <a:pt x="1022451" y="36014"/>
                </a:cubicBezTo>
                <a:cubicBezTo>
                  <a:pt x="1022572" y="35048"/>
                  <a:pt x="1022662" y="33872"/>
                  <a:pt x="1022723" y="32485"/>
                </a:cubicBezTo>
                <a:cubicBezTo>
                  <a:pt x="1022783" y="31097"/>
                  <a:pt x="1022813" y="29710"/>
                  <a:pt x="1022813" y="28322"/>
                </a:cubicBezTo>
                <a:cubicBezTo>
                  <a:pt x="1022813" y="26935"/>
                  <a:pt x="1022813" y="25668"/>
                  <a:pt x="1022813" y="24522"/>
                </a:cubicBezTo>
                <a:cubicBezTo>
                  <a:pt x="1022813" y="23376"/>
                  <a:pt x="1022813" y="22622"/>
                  <a:pt x="1022813" y="22260"/>
                </a:cubicBezTo>
                <a:lnTo>
                  <a:pt x="1019556" y="22260"/>
                </a:lnTo>
                <a:cubicBezTo>
                  <a:pt x="1016419" y="27086"/>
                  <a:pt x="1012890" y="31338"/>
                  <a:pt x="1008969" y="35018"/>
                </a:cubicBezTo>
                <a:cubicBezTo>
                  <a:pt x="1005048" y="38698"/>
                  <a:pt x="1001277" y="41684"/>
                  <a:pt x="997658" y="43977"/>
                </a:cubicBezTo>
                <a:lnTo>
                  <a:pt x="997115" y="43796"/>
                </a:lnTo>
                <a:cubicBezTo>
                  <a:pt x="999407" y="37522"/>
                  <a:pt x="1001308" y="31700"/>
                  <a:pt x="1002816" y="26332"/>
                </a:cubicBezTo>
                <a:cubicBezTo>
                  <a:pt x="1004324" y="20963"/>
                  <a:pt x="1005560" y="16348"/>
                  <a:pt x="1006526" y="12487"/>
                </a:cubicBezTo>
                <a:cubicBezTo>
                  <a:pt x="1007611" y="7902"/>
                  <a:pt x="1008516" y="3740"/>
                  <a:pt x="1009240" y="0"/>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矩形 20">
            <a:extLst>
              <a:ext uri="{FF2B5EF4-FFF2-40B4-BE49-F238E27FC236}">
                <a16:creationId xmlns:a16="http://schemas.microsoft.com/office/drawing/2014/main" id="{E9FD00B1-A9A8-200C-2778-184AAE26D914}"/>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2" name="矩形 21">
            <a:extLst>
              <a:ext uri="{FF2B5EF4-FFF2-40B4-BE49-F238E27FC236}">
                <a16:creationId xmlns:a16="http://schemas.microsoft.com/office/drawing/2014/main" id="{BEB73198-042B-B53E-6B89-4881AACAE5A7}"/>
              </a:ext>
            </a:extLst>
          </p:cNvPr>
          <p:cNvSpPr/>
          <p:nvPr/>
        </p:nvSpPr>
        <p:spPr>
          <a:xfrm>
            <a:off x="338049" y="6487024"/>
            <a:ext cx="313969" cy="252068"/>
          </a:xfrm>
          <a:prstGeom prst="rect">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CC9455EB-0947-2FE9-2FFA-3BD40F9A220C}"/>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56F37604-5B36-6A2B-37E0-E087A5545E46}"/>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44DE923E-0E60-BF9B-FEFA-87DA88CEDE86}"/>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sp>
        <p:nvSpPr>
          <p:cNvPr id="26" name="矩形 25">
            <a:extLst>
              <a:ext uri="{FF2B5EF4-FFF2-40B4-BE49-F238E27FC236}">
                <a16:creationId xmlns:a16="http://schemas.microsoft.com/office/drawing/2014/main" id="{D6102C7C-9825-D8F3-462D-4A695E79366B}"/>
              </a:ext>
            </a:extLst>
          </p:cNvPr>
          <p:cNvSpPr/>
          <p:nvPr/>
        </p:nvSpPr>
        <p:spPr>
          <a:xfrm>
            <a:off x="387976" y="6527096"/>
            <a:ext cx="456968" cy="177021"/>
          </a:xfrm>
          <a:prstGeom prst="rect">
            <a:avLst/>
          </a:prstGeom>
          <a:solidFill>
            <a:srgbClr val="A80001"/>
          </a:solidFill>
          <a:ln w="63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fld id="{8F154D06-D362-514F-8549-CCCB5643F9CE}" type="slidenum">
              <a:rPr kumimoji="1" lang="en-US" altLang="zh-CN" sz="1200" b="1" i="0" u="none" strike="noStrike" kern="1200" cap="none" spc="0" normalizeH="0" baseline="0" noProof="0" smtClean="0">
                <a:ln>
                  <a:noFill/>
                </a:ln>
                <a:solidFill>
                  <a:prstClr val="white"/>
                </a:solidFill>
                <a:effectLst/>
                <a:uLnTx/>
                <a:uFillTx/>
                <a:latin typeface="等线"/>
                <a:ea typeface="等线" panose="02010600030101010101" pitchFamily="2" charset="-122"/>
                <a:cs typeface="+mn-cs"/>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1" lang="zh-CN" altLang="en-US" sz="1200" b="1" i="0" u="none" strike="noStrike" kern="1200" cap="none" spc="0" normalizeH="0" baseline="0" noProof="0" dirty="0">
              <a:ln>
                <a:noFill/>
              </a:ln>
              <a:solidFill>
                <a:prstClr val="white"/>
              </a:solidFill>
              <a:effectLst/>
              <a:uLnTx/>
              <a:uFillTx/>
              <a:latin typeface="等线"/>
              <a:ea typeface="等线" panose="02010600030101010101" pitchFamily="2" charset="-122"/>
              <a:cs typeface="+mn-cs"/>
            </a:endParaRPr>
          </a:p>
        </p:txBody>
      </p:sp>
      <p:pic>
        <p:nvPicPr>
          <p:cNvPr id="28" name="Picture 2" descr="AAAI">
            <a:extLst>
              <a:ext uri="{FF2B5EF4-FFF2-40B4-BE49-F238E27FC236}">
                <a16:creationId xmlns:a16="http://schemas.microsoft.com/office/drawing/2014/main" id="{521C0EE5-C47E-E8A8-61B9-5209948CEF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0BED6493-9807-2ACF-DCF5-71C4ECA7002F}"/>
              </a:ext>
            </a:extLst>
          </p:cNvPr>
          <p:cNvSpPr txBox="1"/>
          <p:nvPr/>
        </p:nvSpPr>
        <p:spPr>
          <a:xfrm>
            <a:off x="2068153" y="3327379"/>
            <a:ext cx="8047308" cy="584775"/>
          </a:xfrm>
          <a:prstGeom prst="rect">
            <a:avLst/>
          </a:prstGeom>
          <a:noFill/>
        </p:spPr>
        <p:txBody>
          <a:bodyPr wrap="square" rtlCol="0">
            <a:spAutoFit/>
          </a:bodyPr>
          <a:lstStyle/>
          <a:p>
            <a:pPr algn="ctr"/>
            <a:r>
              <a:rPr lang="en-US" altLang="zh-CN" sz="1600" dirty="0">
                <a:latin typeface="Arial" panose="020B0604020202020204" pitchFamily="34" charset="0"/>
                <a:cs typeface="Arial" panose="020B0604020202020204" pitchFamily="34" charset="0"/>
              </a:rPr>
              <a:t>We have explored multiple approaches to this problem and identified a viable path forward through </a:t>
            </a:r>
            <a:r>
              <a:rPr lang="en-US" altLang="zh-CN" sz="1600" b="1" i="1" dirty="0">
                <a:latin typeface="Arial" panose="020B0604020202020204" pitchFamily="34" charset="0"/>
                <a:cs typeface="Arial" panose="020B0604020202020204" pitchFamily="34" charset="0"/>
              </a:rPr>
              <a:t>agentic reinforcement learning.</a:t>
            </a:r>
            <a:endParaRPr lang="en-US" altLang="zh-CN" sz="1600" b="1" i="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endParaRPr>
          </a:p>
        </p:txBody>
      </p:sp>
      <p:sp>
        <p:nvSpPr>
          <p:cNvPr id="6" name="标题 1">
            <a:extLst>
              <a:ext uri="{FF2B5EF4-FFF2-40B4-BE49-F238E27FC236}">
                <a16:creationId xmlns:a16="http://schemas.microsoft.com/office/drawing/2014/main" id="{F775392D-0958-EDF3-83ED-E28B4E9F22E5}"/>
              </a:ext>
            </a:extLst>
          </p:cNvPr>
          <p:cNvSpPr txBox="1">
            <a:spLocks/>
          </p:cNvSpPr>
          <p:nvPr/>
        </p:nvSpPr>
        <p:spPr>
          <a:xfrm>
            <a:off x="1802748" y="1479546"/>
            <a:ext cx="8578118" cy="1661701"/>
          </a:xfrm>
          <a:prstGeom prst="rect">
            <a:avLst/>
          </a:prstGeom>
        </p:spPr>
        <p:txBody>
          <a:bodyPr vert="horz" lIns="91440" tIns="45720" rIns="91440" bIns="45720" anchor="ctr">
            <a:noAutofit/>
          </a:bodyPr>
          <a:lstStyle>
            <a:lvl1pPr lvl="0" algn="l" defTabSz="914400">
              <a:lnSpc>
                <a:spcPct val="90000"/>
              </a:lnSpc>
              <a:spcBef>
                <a:spcPct val="0"/>
              </a:spcBef>
              <a:buNone/>
              <a:defRPr lang="zh-CN" sz="2400" b="1" kern="1200" baseline="0">
                <a:solidFill>
                  <a:schemeClr val="accent1"/>
                </a:solidFill>
                <a:latin typeface="Arial" panose="020B0604020202020204"/>
                <a:ea typeface="微软雅黑" panose="020B0503020204020204" charset="-122"/>
              </a:defRPr>
            </a:lvl1pPr>
          </a:lstStyle>
          <a:p>
            <a:pPr algn="ctr"/>
            <a:r>
              <a:rPr lang="en-US" altLang="zh-CN" sz="3600" dirty="0"/>
              <a:t>Question: Is there a better way to improve</a:t>
            </a:r>
            <a:r>
              <a:rPr lang="zh-CN" altLang="en-US" sz="3600" dirty="0"/>
              <a:t> </a:t>
            </a:r>
            <a:r>
              <a:rPr lang="en-US" altLang="zh-CN" sz="3600" dirty="0"/>
              <a:t>Chemical</a:t>
            </a:r>
            <a:r>
              <a:rPr lang="zh-CN" altLang="en-US" sz="3600" dirty="0"/>
              <a:t> </a:t>
            </a:r>
            <a:r>
              <a:rPr lang="en-US" altLang="zh-CN" sz="3600" dirty="0"/>
              <a:t>Reasoning? </a:t>
            </a:r>
            <a:endParaRPr lang="en-US" sz="3600" dirty="0">
              <a:latin typeface="Times New Roman" panose="02020603050405020304"/>
              <a:ea typeface="华文中宋" panose="02010600040101010101" charset="-122"/>
            </a:endParaRPr>
          </a:p>
        </p:txBody>
      </p:sp>
    </p:spTree>
    <p:extLst>
      <p:ext uri="{BB962C8B-B14F-4D97-AF65-F5344CB8AC3E}">
        <p14:creationId xmlns:p14="http://schemas.microsoft.com/office/powerpoint/2010/main" val="3234594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AA3F7-12AD-8572-BF04-D751B8A9B7B3}"/>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8AF7F7-4CBD-A00C-AD02-66EB0DF85F49}"/>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8</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196C70CC-7D6F-09DC-796A-7F7BA0C8DB0F}"/>
              </a:ext>
            </a:extLst>
          </p:cNvPr>
          <p:cNvSpPr>
            <a:spLocks noGrp="1"/>
          </p:cNvSpPr>
          <p:nvPr>
            <p:ph type="title"/>
          </p:nvPr>
        </p:nvSpPr>
        <p:spPr>
          <a:xfrm>
            <a:off x="442912" y="317500"/>
            <a:ext cx="9158287" cy="503077"/>
          </a:xfrm>
        </p:spPr>
        <p:txBody>
          <a:bodyPr>
            <a:noAutofit/>
          </a:bodyPr>
          <a:lstStyle/>
          <a:p>
            <a:r>
              <a:rPr lang="en-US" altLang="zh-CN" sz="2000" dirty="0" err="1">
                <a:latin typeface="Times New Roman" panose="02020603050405020304"/>
                <a:ea typeface="华文中宋" panose="02010600040101010101" charset="-122"/>
              </a:rPr>
              <a:t>ChemCraft</a:t>
            </a:r>
            <a:r>
              <a:rPr lang="en-US" altLang="zh-CN" sz="2000" dirty="0">
                <a:latin typeface="Times New Roman" panose="02020603050405020304"/>
                <a:ea typeface="华文中宋" panose="02010600040101010101" charset="-122"/>
              </a:rPr>
              <a:t>: A next-generation Chemical Language Model via Agentic-RL</a:t>
            </a:r>
            <a:endParaRPr lang="zh-CN" sz="2000" dirty="0">
              <a:latin typeface="Times New Roman" panose="02020603050405020304"/>
              <a:ea typeface="华文中宋" panose="02010600040101010101" charset="-122"/>
            </a:endParaRPr>
          </a:p>
        </p:txBody>
      </p:sp>
      <p:sp>
        <p:nvSpPr>
          <p:cNvPr id="10" name="矩形 9">
            <a:extLst>
              <a:ext uri="{FF2B5EF4-FFF2-40B4-BE49-F238E27FC236}">
                <a16:creationId xmlns:a16="http://schemas.microsoft.com/office/drawing/2014/main" id="{B111D30B-FF83-4CF3-7A34-426731CBD7F0}"/>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0A8BF0C3-A62F-CFE0-DFF3-782A0E67F543}"/>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4AF4DF63-A4E6-A202-40D9-C24C1A9AF204}"/>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37D1052F-452D-72DE-DEBA-1AB15194A9E2}"/>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0DA606AB-ABAE-AB24-7DEA-0F7FDA68F1CA}"/>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3D9D58B7-AAB6-5DF3-1A7A-AE7FCF773CBC}"/>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8BB05EC3-550C-7639-64A0-37DBCFB6BE6D}"/>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14FD9EF3-5AFF-23A0-93AB-BBDAC02CC6E1}"/>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A15440AF-0326-4D7F-0A0E-DF7F542F4986}"/>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0" name="任意形状 13">
            <a:extLst>
              <a:ext uri="{FF2B5EF4-FFF2-40B4-BE49-F238E27FC236}">
                <a16:creationId xmlns:a16="http://schemas.microsoft.com/office/drawing/2014/main" id="{2E6323AB-F9DE-28A2-A230-0C8574F663BC}"/>
              </a:ext>
            </a:extLst>
          </p:cNvPr>
          <p:cNvSpPr/>
          <p:nvPr/>
        </p:nvSpPr>
        <p:spPr>
          <a:xfrm>
            <a:off x="1084454" y="5759563"/>
            <a:ext cx="1684177" cy="122732"/>
          </a:xfrm>
          <a:custGeom>
            <a:avLst/>
            <a:gdLst/>
            <a:ahLst/>
            <a:cxnLst/>
            <a:rect l="l" t="t" r="r" b="b"/>
            <a:pathLst>
              <a:path w="2427703" h="176915">
                <a:moveTo>
                  <a:pt x="1040187" y="132473"/>
                </a:moveTo>
                <a:lnTo>
                  <a:pt x="1040187" y="162153"/>
                </a:lnTo>
                <a:lnTo>
                  <a:pt x="1090136" y="162153"/>
                </a:lnTo>
                <a:lnTo>
                  <a:pt x="1090136" y="132473"/>
                </a:lnTo>
                <a:close/>
                <a:moveTo>
                  <a:pt x="209340" y="113471"/>
                </a:moveTo>
                <a:cubicBezTo>
                  <a:pt x="211874" y="114195"/>
                  <a:pt x="214468" y="114979"/>
                  <a:pt x="217122" y="115824"/>
                </a:cubicBezTo>
                <a:cubicBezTo>
                  <a:pt x="219415" y="116548"/>
                  <a:pt x="221888" y="117422"/>
                  <a:pt x="224542" y="118448"/>
                </a:cubicBezTo>
                <a:cubicBezTo>
                  <a:pt x="227197" y="119473"/>
                  <a:pt x="229730" y="120589"/>
                  <a:pt x="232143" y="121796"/>
                </a:cubicBezTo>
                <a:lnTo>
                  <a:pt x="231781" y="122882"/>
                </a:lnTo>
                <a:lnTo>
                  <a:pt x="227619" y="122882"/>
                </a:lnTo>
                <a:cubicBezTo>
                  <a:pt x="224241" y="128673"/>
                  <a:pt x="220681" y="133740"/>
                  <a:pt x="216941" y="138084"/>
                </a:cubicBezTo>
                <a:cubicBezTo>
                  <a:pt x="213201" y="142427"/>
                  <a:pt x="209461" y="146197"/>
                  <a:pt x="205721" y="149395"/>
                </a:cubicBezTo>
                <a:cubicBezTo>
                  <a:pt x="201981" y="152592"/>
                  <a:pt x="198331" y="155306"/>
                  <a:pt x="194772" y="157538"/>
                </a:cubicBezTo>
                <a:cubicBezTo>
                  <a:pt x="191213" y="159770"/>
                  <a:pt x="187925" y="161671"/>
                  <a:pt x="184909" y="163239"/>
                </a:cubicBezTo>
                <a:lnTo>
                  <a:pt x="184366" y="163058"/>
                </a:lnTo>
                <a:cubicBezTo>
                  <a:pt x="188830" y="156181"/>
                  <a:pt x="192630" y="149756"/>
                  <a:pt x="195767" y="143784"/>
                </a:cubicBezTo>
                <a:cubicBezTo>
                  <a:pt x="198904" y="137812"/>
                  <a:pt x="201498" y="132534"/>
                  <a:pt x="203549" y="127949"/>
                </a:cubicBezTo>
                <a:cubicBezTo>
                  <a:pt x="205841" y="122640"/>
                  <a:pt x="207772" y="117814"/>
                  <a:pt x="209340" y="113471"/>
                </a:cubicBezTo>
                <a:close/>
                <a:moveTo>
                  <a:pt x="266347" y="112385"/>
                </a:moveTo>
                <a:cubicBezTo>
                  <a:pt x="271053" y="114798"/>
                  <a:pt x="275698" y="117573"/>
                  <a:pt x="280283" y="120710"/>
                </a:cubicBezTo>
                <a:cubicBezTo>
                  <a:pt x="284143" y="123364"/>
                  <a:pt x="288215" y="126592"/>
                  <a:pt x="292498" y="130392"/>
                </a:cubicBezTo>
                <a:cubicBezTo>
                  <a:pt x="296781" y="134193"/>
                  <a:pt x="300552" y="138385"/>
                  <a:pt x="303809" y="142970"/>
                </a:cubicBezTo>
                <a:cubicBezTo>
                  <a:pt x="302482" y="145142"/>
                  <a:pt x="301095" y="147313"/>
                  <a:pt x="299647" y="149485"/>
                </a:cubicBezTo>
                <a:cubicBezTo>
                  <a:pt x="298320" y="151295"/>
                  <a:pt x="296751" y="153195"/>
                  <a:pt x="294941" y="155186"/>
                </a:cubicBezTo>
                <a:cubicBezTo>
                  <a:pt x="293132" y="157176"/>
                  <a:pt x="291081" y="158835"/>
                  <a:pt x="288788" y="160163"/>
                </a:cubicBezTo>
                <a:cubicBezTo>
                  <a:pt x="286375" y="154130"/>
                  <a:pt x="283842" y="148278"/>
                  <a:pt x="281187" y="142608"/>
                </a:cubicBezTo>
                <a:cubicBezTo>
                  <a:pt x="278533" y="136937"/>
                  <a:pt x="276060" y="131870"/>
                  <a:pt x="273767" y="127406"/>
                </a:cubicBezTo>
                <a:cubicBezTo>
                  <a:pt x="271113" y="122218"/>
                  <a:pt x="268459" y="117332"/>
                  <a:pt x="265805" y="112747"/>
                </a:cubicBezTo>
                <a:close/>
                <a:moveTo>
                  <a:pt x="1040187" y="101527"/>
                </a:moveTo>
                <a:lnTo>
                  <a:pt x="1040187" y="130664"/>
                </a:lnTo>
                <a:lnTo>
                  <a:pt x="1090136" y="130664"/>
                </a:lnTo>
                <a:lnTo>
                  <a:pt x="1090136" y="101527"/>
                </a:lnTo>
                <a:close/>
                <a:moveTo>
                  <a:pt x="870480" y="100622"/>
                </a:moveTo>
                <a:lnTo>
                  <a:pt x="859441" y="126682"/>
                </a:lnTo>
                <a:lnTo>
                  <a:pt x="872290" y="127949"/>
                </a:lnTo>
                <a:cubicBezTo>
                  <a:pt x="874703" y="123968"/>
                  <a:pt x="876784" y="119715"/>
                  <a:pt x="878533" y="115190"/>
                </a:cubicBezTo>
                <a:cubicBezTo>
                  <a:pt x="880283" y="110666"/>
                  <a:pt x="881821" y="105810"/>
                  <a:pt x="883148" y="100622"/>
                </a:cubicBezTo>
                <a:close/>
                <a:moveTo>
                  <a:pt x="239382" y="98812"/>
                </a:moveTo>
                <a:cubicBezTo>
                  <a:pt x="242157" y="99053"/>
                  <a:pt x="244992" y="99295"/>
                  <a:pt x="247888" y="99536"/>
                </a:cubicBezTo>
                <a:cubicBezTo>
                  <a:pt x="250301" y="99777"/>
                  <a:pt x="252865" y="100018"/>
                  <a:pt x="255579" y="100260"/>
                </a:cubicBezTo>
                <a:cubicBezTo>
                  <a:pt x="258294" y="100501"/>
                  <a:pt x="260737" y="100803"/>
                  <a:pt x="262909" y="101165"/>
                </a:cubicBezTo>
                <a:lnTo>
                  <a:pt x="262909" y="102612"/>
                </a:lnTo>
                <a:lnTo>
                  <a:pt x="258928" y="103698"/>
                </a:lnTo>
                <a:lnTo>
                  <a:pt x="258928" y="149847"/>
                </a:lnTo>
                <a:cubicBezTo>
                  <a:pt x="258928" y="152139"/>
                  <a:pt x="258596" y="154492"/>
                  <a:pt x="257932" y="156905"/>
                </a:cubicBezTo>
                <a:cubicBezTo>
                  <a:pt x="257268" y="159318"/>
                  <a:pt x="256303" y="161580"/>
                  <a:pt x="255037" y="163692"/>
                </a:cubicBezTo>
                <a:cubicBezTo>
                  <a:pt x="253770" y="165803"/>
                  <a:pt x="252201" y="167703"/>
                  <a:pt x="250331" y="169392"/>
                </a:cubicBezTo>
                <a:cubicBezTo>
                  <a:pt x="248461" y="171081"/>
                  <a:pt x="246380" y="172408"/>
                  <a:pt x="244088" y="173374"/>
                </a:cubicBezTo>
                <a:cubicBezTo>
                  <a:pt x="240951" y="174701"/>
                  <a:pt x="238176" y="174882"/>
                  <a:pt x="235763" y="173917"/>
                </a:cubicBezTo>
                <a:cubicBezTo>
                  <a:pt x="233350" y="172951"/>
                  <a:pt x="232143" y="170538"/>
                  <a:pt x="232143" y="166678"/>
                </a:cubicBezTo>
                <a:cubicBezTo>
                  <a:pt x="232143" y="164989"/>
                  <a:pt x="231751" y="163631"/>
                  <a:pt x="230967" y="162606"/>
                </a:cubicBezTo>
                <a:cubicBezTo>
                  <a:pt x="230183" y="161580"/>
                  <a:pt x="228946" y="160645"/>
                  <a:pt x="227257" y="159801"/>
                </a:cubicBezTo>
                <a:cubicBezTo>
                  <a:pt x="226412" y="159439"/>
                  <a:pt x="225145" y="158956"/>
                  <a:pt x="223456" y="158353"/>
                </a:cubicBezTo>
                <a:cubicBezTo>
                  <a:pt x="221767" y="157750"/>
                  <a:pt x="220018" y="157146"/>
                  <a:pt x="218208" y="156543"/>
                </a:cubicBezTo>
                <a:cubicBezTo>
                  <a:pt x="216036" y="155940"/>
                  <a:pt x="213744" y="155216"/>
                  <a:pt x="211331" y="154371"/>
                </a:cubicBezTo>
                <a:lnTo>
                  <a:pt x="211150" y="153466"/>
                </a:lnTo>
                <a:cubicBezTo>
                  <a:pt x="213804" y="153587"/>
                  <a:pt x="216338" y="153647"/>
                  <a:pt x="218751" y="153647"/>
                </a:cubicBezTo>
                <a:cubicBezTo>
                  <a:pt x="220802" y="153768"/>
                  <a:pt x="222974" y="153828"/>
                  <a:pt x="225266" y="153828"/>
                </a:cubicBezTo>
                <a:cubicBezTo>
                  <a:pt x="227558" y="153828"/>
                  <a:pt x="229489" y="153828"/>
                  <a:pt x="231057" y="153828"/>
                </a:cubicBezTo>
                <a:cubicBezTo>
                  <a:pt x="232988" y="153828"/>
                  <a:pt x="234526" y="153497"/>
                  <a:pt x="235672" y="152833"/>
                </a:cubicBezTo>
                <a:cubicBezTo>
                  <a:pt x="236818" y="152169"/>
                  <a:pt x="237663" y="151265"/>
                  <a:pt x="238206" y="150118"/>
                </a:cubicBezTo>
                <a:cubicBezTo>
                  <a:pt x="238749" y="148972"/>
                  <a:pt x="239081" y="147675"/>
                  <a:pt x="239201" y="146227"/>
                </a:cubicBezTo>
                <a:cubicBezTo>
                  <a:pt x="239322" y="144780"/>
                  <a:pt x="239382" y="143272"/>
                  <a:pt x="239382" y="141703"/>
                </a:cubicBezTo>
                <a:close/>
                <a:moveTo>
                  <a:pt x="1020823" y="95735"/>
                </a:moveTo>
                <a:cubicBezTo>
                  <a:pt x="1023236" y="95977"/>
                  <a:pt x="1025709" y="96339"/>
                  <a:pt x="1028243" y="96821"/>
                </a:cubicBezTo>
                <a:cubicBezTo>
                  <a:pt x="1030414" y="97183"/>
                  <a:pt x="1032797" y="97605"/>
                  <a:pt x="1035391" y="98088"/>
                </a:cubicBezTo>
                <a:cubicBezTo>
                  <a:pt x="1037985" y="98571"/>
                  <a:pt x="1040489" y="99114"/>
                  <a:pt x="1042901" y="99717"/>
                </a:cubicBezTo>
                <a:lnTo>
                  <a:pt x="1086698" y="99717"/>
                </a:lnTo>
                <a:cubicBezTo>
                  <a:pt x="1088025" y="99717"/>
                  <a:pt x="1089231" y="99053"/>
                  <a:pt x="1090317" y="97726"/>
                </a:cubicBezTo>
                <a:cubicBezTo>
                  <a:pt x="1090800" y="97244"/>
                  <a:pt x="1091222" y="96580"/>
                  <a:pt x="1091584" y="95735"/>
                </a:cubicBezTo>
                <a:lnTo>
                  <a:pt x="1099185" y="97002"/>
                </a:lnTo>
                <a:cubicBezTo>
                  <a:pt x="1101236" y="97364"/>
                  <a:pt x="1103468" y="97817"/>
                  <a:pt x="1105881" y="98360"/>
                </a:cubicBezTo>
                <a:cubicBezTo>
                  <a:pt x="1108294" y="98902"/>
                  <a:pt x="1110405" y="99476"/>
                  <a:pt x="1112215" y="100079"/>
                </a:cubicBezTo>
                <a:cubicBezTo>
                  <a:pt x="1111853" y="101527"/>
                  <a:pt x="1111491" y="102914"/>
                  <a:pt x="1111129" y="104241"/>
                </a:cubicBezTo>
                <a:cubicBezTo>
                  <a:pt x="1110888" y="105568"/>
                  <a:pt x="1110646" y="106956"/>
                  <a:pt x="1110405" y="108404"/>
                </a:cubicBezTo>
                <a:cubicBezTo>
                  <a:pt x="1110164" y="109851"/>
                  <a:pt x="1110043" y="111239"/>
                  <a:pt x="1110043" y="112566"/>
                </a:cubicBezTo>
                <a:lnTo>
                  <a:pt x="1110043" y="174098"/>
                </a:lnTo>
                <a:cubicBezTo>
                  <a:pt x="1106665" y="174580"/>
                  <a:pt x="1103528" y="174942"/>
                  <a:pt x="1100633" y="175183"/>
                </a:cubicBezTo>
                <a:cubicBezTo>
                  <a:pt x="1098219" y="175425"/>
                  <a:pt x="1095927" y="175576"/>
                  <a:pt x="1093756" y="175636"/>
                </a:cubicBezTo>
                <a:cubicBezTo>
                  <a:pt x="1091584" y="175696"/>
                  <a:pt x="1090377" y="175545"/>
                  <a:pt x="1090136" y="175183"/>
                </a:cubicBezTo>
                <a:lnTo>
                  <a:pt x="1090136" y="163963"/>
                </a:lnTo>
                <a:lnTo>
                  <a:pt x="1040187" y="163963"/>
                </a:lnTo>
                <a:lnTo>
                  <a:pt x="1040187" y="175364"/>
                </a:lnTo>
                <a:cubicBezTo>
                  <a:pt x="1036809" y="175847"/>
                  <a:pt x="1033732" y="176209"/>
                  <a:pt x="1030957" y="176450"/>
                </a:cubicBezTo>
                <a:cubicBezTo>
                  <a:pt x="1028544" y="176692"/>
                  <a:pt x="1026312" y="176842"/>
                  <a:pt x="1024261" y="176903"/>
                </a:cubicBezTo>
                <a:cubicBezTo>
                  <a:pt x="1022210" y="176963"/>
                  <a:pt x="1021064" y="176812"/>
                  <a:pt x="1020823" y="176450"/>
                </a:cubicBezTo>
                <a:close/>
                <a:moveTo>
                  <a:pt x="858355" y="81619"/>
                </a:moveTo>
                <a:cubicBezTo>
                  <a:pt x="861130" y="82102"/>
                  <a:pt x="863844" y="82585"/>
                  <a:pt x="866499" y="83067"/>
                </a:cubicBezTo>
                <a:cubicBezTo>
                  <a:pt x="868791" y="83550"/>
                  <a:pt x="871174" y="84153"/>
                  <a:pt x="873647" y="84877"/>
                </a:cubicBezTo>
                <a:cubicBezTo>
                  <a:pt x="876120" y="85601"/>
                  <a:pt x="878383" y="86445"/>
                  <a:pt x="880434" y="87411"/>
                </a:cubicBezTo>
                <a:lnTo>
                  <a:pt x="879891" y="88496"/>
                </a:lnTo>
                <a:lnTo>
                  <a:pt x="875366" y="88858"/>
                </a:lnTo>
                <a:lnTo>
                  <a:pt x="871204" y="98812"/>
                </a:lnTo>
                <a:lnTo>
                  <a:pt x="880615" y="98812"/>
                </a:lnTo>
                <a:cubicBezTo>
                  <a:pt x="881821" y="98812"/>
                  <a:pt x="882847" y="98269"/>
                  <a:pt x="883691" y="97183"/>
                </a:cubicBezTo>
                <a:cubicBezTo>
                  <a:pt x="884174" y="96701"/>
                  <a:pt x="884536" y="96097"/>
                  <a:pt x="884777" y="95373"/>
                </a:cubicBezTo>
                <a:cubicBezTo>
                  <a:pt x="887311" y="96218"/>
                  <a:pt x="889844" y="97002"/>
                  <a:pt x="892378" y="97726"/>
                </a:cubicBezTo>
                <a:cubicBezTo>
                  <a:pt x="894429" y="98450"/>
                  <a:pt x="896631" y="99204"/>
                  <a:pt x="898984" y="99988"/>
                </a:cubicBezTo>
                <a:cubicBezTo>
                  <a:pt x="901336" y="100773"/>
                  <a:pt x="903357" y="101587"/>
                  <a:pt x="905046" y="102431"/>
                </a:cubicBezTo>
                <a:cubicBezTo>
                  <a:pt x="904443" y="103155"/>
                  <a:pt x="903900" y="103819"/>
                  <a:pt x="903417" y="104422"/>
                </a:cubicBezTo>
                <a:cubicBezTo>
                  <a:pt x="902935" y="105025"/>
                  <a:pt x="902482" y="105629"/>
                  <a:pt x="902060" y="106232"/>
                </a:cubicBezTo>
                <a:cubicBezTo>
                  <a:pt x="901638" y="106835"/>
                  <a:pt x="901366" y="107378"/>
                  <a:pt x="901246" y="107861"/>
                </a:cubicBezTo>
                <a:cubicBezTo>
                  <a:pt x="899798" y="112445"/>
                  <a:pt x="898230" y="116638"/>
                  <a:pt x="896540" y="120439"/>
                </a:cubicBezTo>
                <a:cubicBezTo>
                  <a:pt x="894851" y="124239"/>
                  <a:pt x="892981" y="127828"/>
                  <a:pt x="890930" y="131207"/>
                </a:cubicBezTo>
                <a:cubicBezTo>
                  <a:pt x="893826" y="131930"/>
                  <a:pt x="896601" y="132745"/>
                  <a:pt x="899255" y="133650"/>
                </a:cubicBezTo>
                <a:cubicBezTo>
                  <a:pt x="901909" y="134555"/>
                  <a:pt x="904262" y="135550"/>
                  <a:pt x="906313" y="136636"/>
                </a:cubicBezTo>
                <a:cubicBezTo>
                  <a:pt x="905951" y="138807"/>
                  <a:pt x="905468" y="140979"/>
                  <a:pt x="904865" y="143151"/>
                </a:cubicBezTo>
                <a:cubicBezTo>
                  <a:pt x="904262" y="145081"/>
                  <a:pt x="903568" y="147193"/>
                  <a:pt x="902784" y="149485"/>
                </a:cubicBezTo>
                <a:cubicBezTo>
                  <a:pt x="902000" y="151777"/>
                  <a:pt x="900944" y="154070"/>
                  <a:pt x="899617" y="156362"/>
                </a:cubicBezTo>
                <a:cubicBezTo>
                  <a:pt x="896601" y="154190"/>
                  <a:pt x="893554" y="152079"/>
                  <a:pt x="890478" y="150028"/>
                </a:cubicBezTo>
                <a:cubicBezTo>
                  <a:pt x="887401" y="147977"/>
                  <a:pt x="884355" y="145986"/>
                  <a:pt x="881339" y="144056"/>
                </a:cubicBezTo>
                <a:cubicBezTo>
                  <a:pt x="874824" y="150933"/>
                  <a:pt x="867162" y="156634"/>
                  <a:pt x="858355" y="161158"/>
                </a:cubicBezTo>
                <a:cubicBezTo>
                  <a:pt x="849547" y="165682"/>
                  <a:pt x="839473" y="169573"/>
                  <a:pt x="828132" y="172831"/>
                </a:cubicBezTo>
                <a:lnTo>
                  <a:pt x="827408" y="172650"/>
                </a:lnTo>
                <a:cubicBezTo>
                  <a:pt x="836216" y="166255"/>
                  <a:pt x="843907" y="160132"/>
                  <a:pt x="850482" y="154281"/>
                </a:cubicBezTo>
                <a:cubicBezTo>
                  <a:pt x="857058" y="148429"/>
                  <a:pt x="862698" y="142186"/>
                  <a:pt x="867403" y="135550"/>
                </a:cubicBezTo>
                <a:lnTo>
                  <a:pt x="858174" y="130121"/>
                </a:lnTo>
                <a:lnTo>
                  <a:pt x="856002" y="135188"/>
                </a:lnTo>
                <a:cubicBezTo>
                  <a:pt x="854313" y="134826"/>
                  <a:pt x="852563" y="134343"/>
                  <a:pt x="850754" y="133740"/>
                </a:cubicBezTo>
                <a:cubicBezTo>
                  <a:pt x="849065" y="133137"/>
                  <a:pt x="847225" y="132383"/>
                  <a:pt x="845234" y="131478"/>
                </a:cubicBezTo>
                <a:cubicBezTo>
                  <a:pt x="843243" y="130573"/>
                  <a:pt x="841222" y="129336"/>
                  <a:pt x="839171" y="127768"/>
                </a:cubicBezTo>
                <a:lnTo>
                  <a:pt x="850392" y="100622"/>
                </a:lnTo>
                <a:lnTo>
                  <a:pt x="830846" y="100622"/>
                </a:lnTo>
                <a:lnTo>
                  <a:pt x="830123" y="98812"/>
                </a:lnTo>
                <a:lnTo>
                  <a:pt x="851116" y="98812"/>
                </a:lnTo>
                <a:close/>
                <a:moveTo>
                  <a:pt x="768458" y="80172"/>
                </a:moveTo>
                <a:lnTo>
                  <a:pt x="768458" y="116005"/>
                </a:lnTo>
                <a:lnTo>
                  <a:pt x="778773" y="116005"/>
                </a:lnTo>
                <a:lnTo>
                  <a:pt x="778773" y="80172"/>
                </a:lnTo>
                <a:close/>
                <a:moveTo>
                  <a:pt x="740769" y="80172"/>
                </a:moveTo>
                <a:lnTo>
                  <a:pt x="740769" y="116005"/>
                </a:lnTo>
                <a:lnTo>
                  <a:pt x="751084" y="116005"/>
                </a:lnTo>
                <a:lnTo>
                  <a:pt x="751084" y="80172"/>
                </a:lnTo>
                <a:close/>
                <a:moveTo>
                  <a:pt x="1573130" y="76733"/>
                </a:moveTo>
                <a:cubicBezTo>
                  <a:pt x="1575784" y="77698"/>
                  <a:pt x="1578499" y="78844"/>
                  <a:pt x="1581274" y="80172"/>
                </a:cubicBezTo>
                <a:cubicBezTo>
                  <a:pt x="1583687" y="81257"/>
                  <a:pt x="1586220" y="82524"/>
                  <a:pt x="1588875" y="83972"/>
                </a:cubicBezTo>
                <a:cubicBezTo>
                  <a:pt x="1591529" y="85420"/>
                  <a:pt x="1593942" y="86928"/>
                  <a:pt x="1596114" y="88496"/>
                </a:cubicBezTo>
                <a:lnTo>
                  <a:pt x="1595571" y="89401"/>
                </a:lnTo>
                <a:lnTo>
                  <a:pt x="1590865" y="88677"/>
                </a:lnTo>
                <a:cubicBezTo>
                  <a:pt x="1587366" y="96278"/>
                  <a:pt x="1583928" y="103125"/>
                  <a:pt x="1580550" y="109218"/>
                </a:cubicBezTo>
                <a:cubicBezTo>
                  <a:pt x="1577171" y="115311"/>
                  <a:pt x="1573492" y="120951"/>
                  <a:pt x="1569510" y="126139"/>
                </a:cubicBezTo>
                <a:cubicBezTo>
                  <a:pt x="1578559" y="132292"/>
                  <a:pt x="1587879" y="137179"/>
                  <a:pt x="1597471" y="140798"/>
                </a:cubicBezTo>
                <a:cubicBezTo>
                  <a:pt x="1607063" y="144418"/>
                  <a:pt x="1616745" y="147675"/>
                  <a:pt x="1626517" y="150571"/>
                </a:cubicBezTo>
                <a:lnTo>
                  <a:pt x="1626517" y="150933"/>
                </a:lnTo>
                <a:cubicBezTo>
                  <a:pt x="1625552" y="152139"/>
                  <a:pt x="1624587" y="153527"/>
                  <a:pt x="1623622" y="155095"/>
                </a:cubicBezTo>
                <a:cubicBezTo>
                  <a:pt x="1622657" y="156422"/>
                  <a:pt x="1621661" y="158051"/>
                  <a:pt x="1620636" y="159982"/>
                </a:cubicBezTo>
                <a:cubicBezTo>
                  <a:pt x="1619610" y="161912"/>
                  <a:pt x="1618615" y="164084"/>
                  <a:pt x="1617650" y="166497"/>
                </a:cubicBezTo>
                <a:cubicBezTo>
                  <a:pt x="1617046" y="167944"/>
                  <a:pt x="1616021" y="168940"/>
                  <a:pt x="1614573" y="169483"/>
                </a:cubicBezTo>
                <a:cubicBezTo>
                  <a:pt x="1613125" y="170026"/>
                  <a:pt x="1611255" y="169935"/>
                  <a:pt x="1608963" y="169211"/>
                </a:cubicBezTo>
                <a:cubicBezTo>
                  <a:pt x="1599190" y="165712"/>
                  <a:pt x="1590081" y="161580"/>
                  <a:pt x="1581636" y="156814"/>
                </a:cubicBezTo>
                <a:cubicBezTo>
                  <a:pt x="1573190" y="152049"/>
                  <a:pt x="1565408" y="145926"/>
                  <a:pt x="1558290" y="138446"/>
                </a:cubicBezTo>
                <a:cubicBezTo>
                  <a:pt x="1554429" y="142065"/>
                  <a:pt x="1550146" y="145443"/>
                  <a:pt x="1545441" y="148580"/>
                </a:cubicBezTo>
                <a:cubicBezTo>
                  <a:pt x="1540735" y="151717"/>
                  <a:pt x="1535427" y="154733"/>
                  <a:pt x="1529515" y="157629"/>
                </a:cubicBezTo>
                <a:cubicBezTo>
                  <a:pt x="1523603" y="160524"/>
                  <a:pt x="1517088" y="163330"/>
                  <a:pt x="1509969" y="166044"/>
                </a:cubicBezTo>
                <a:cubicBezTo>
                  <a:pt x="1502851" y="168759"/>
                  <a:pt x="1494888" y="171443"/>
                  <a:pt x="1486081" y="174098"/>
                </a:cubicBezTo>
                <a:lnTo>
                  <a:pt x="1485357" y="173555"/>
                </a:lnTo>
                <a:cubicBezTo>
                  <a:pt x="1492475" y="169453"/>
                  <a:pt x="1499051" y="165471"/>
                  <a:pt x="1505083" y="161610"/>
                </a:cubicBezTo>
                <a:cubicBezTo>
                  <a:pt x="1511116" y="157750"/>
                  <a:pt x="1516666" y="153859"/>
                  <a:pt x="1521733" y="149937"/>
                </a:cubicBezTo>
                <a:cubicBezTo>
                  <a:pt x="1526800" y="146016"/>
                  <a:pt x="1531475" y="142005"/>
                  <a:pt x="1535758" y="137903"/>
                </a:cubicBezTo>
                <a:cubicBezTo>
                  <a:pt x="1540041" y="133800"/>
                  <a:pt x="1543993" y="129457"/>
                  <a:pt x="1547612" y="124872"/>
                </a:cubicBezTo>
                <a:cubicBezTo>
                  <a:pt x="1543751" y="119202"/>
                  <a:pt x="1540222" y="112868"/>
                  <a:pt x="1537025" y="105870"/>
                </a:cubicBezTo>
                <a:cubicBezTo>
                  <a:pt x="1533828" y="98872"/>
                  <a:pt x="1530842" y="90970"/>
                  <a:pt x="1528067" y="82162"/>
                </a:cubicBezTo>
                <a:lnTo>
                  <a:pt x="1530420" y="81981"/>
                </a:lnTo>
                <a:cubicBezTo>
                  <a:pt x="1534160" y="88858"/>
                  <a:pt x="1538081" y="94951"/>
                  <a:pt x="1542183" y="100260"/>
                </a:cubicBezTo>
                <a:cubicBezTo>
                  <a:pt x="1546285" y="105568"/>
                  <a:pt x="1550568" y="110334"/>
                  <a:pt x="1555032" y="114557"/>
                </a:cubicBezTo>
                <a:cubicBezTo>
                  <a:pt x="1561789" y="104060"/>
                  <a:pt x="1567821" y="91452"/>
                  <a:pt x="1573130" y="76733"/>
                </a:cubicBezTo>
                <a:close/>
                <a:moveTo>
                  <a:pt x="44339" y="75466"/>
                </a:moveTo>
                <a:lnTo>
                  <a:pt x="44882" y="75828"/>
                </a:lnTo>
                <a:cubicBezTo>
                  <a:pt x="44520" y="85963"/>
                  <a:pt x="43615" y="96459"/>
                  <a:pt x="42167" y="107318"/>
                </a:cubicBezTo>
                <a:cubicBezTo>
                  <a:pt x="40840" y="116608"/>
                  <a:pt x="38849" y="126833"/>
                  <a:pt x="36195" y="137993"/>
                </a:cubicBezTo>
                <a:cubicBezTo>
                  <a:pt x="33541" y="149153"/>
                  <a:pt x="29861" y="160102"/>
                  <a:pt x="25155" y="170840"/>
                </a:cubicBezTo>
                <a:lnTo>
                  <a:pt x="5610" y="156905"/>
                </a:lnTo>
                <a:cubicBezTo>
                  <a:pt x="11522" y="147736"/>
                  <a:pt x="16861" y="138355"/>
                  <a:pt x="21626" y="128763"/>
                </a:cubicBezTo>
                <a:cubicBezTo>
                  <a:pt x="26392" y="119172"/>
                  <a:pt x="30464" y="110394"/>
                  <a:pt x="33842" y="102431"/>
                </a:cubicBezTo>
                <a:cubicBezTo>
                  <a:pt x="37824" y="93141"/>
                  <a:pt x="41323" y="84153"/>
                  <a:pt x="44339" y="75466"/>
                </a:cubicBezTo>
                <a:close/>
                <a:moveTo>
                  <a:pt x="1881483" y="74239"/>
                </a:moveTo>
                <a:cubicBezTo>
                  <a:pt x="1885371" y="74239"/>
                  <a:pt x="1888699" y="75623"/>
                  <a:pt x="1891468" y="78392"/>
                </a:cubicBezTo>
                <a:cubicBezTo>
                  <a:pt x="1894237" y="81161"/>
                  <a:pt x="1895621" y="84490"/>
                  <a:pt x="1895621" y="88378"/>
                </a:cubicBezTo>
                <a:cubicBezTo>
                  <a:pt x="1895621" y="92266"/>
                  <a:pt x="1894237" y="95594"/>
                  <a:pt x="1891468" y="98363"/>
                </a:cubicBezTo>
                <a:cubicBezTo>
                  <a:pt x="1888699" y="101132"/>
                  <a:pt x="1885371" y="102516"/>
                  <a:pt x="1881483" y="102516"/>
                </a:cubicBezTo>
                <a:cubicBezTo>
                  <a:pt x="1877595" y="102516"/>
                  <a:pt x="1874266" y="101132"/>
                  <a:pt x="1871497" y="98363"/>
                </a:cubicBezTo>
                <a:cubicBezTo>
                  <a:pt x="1868728" y="95594"/>
                  <a:pt x="1867344" y="92266"/>
                  <a:pt x="1867344" y="88378"/>
                </a:cubicBezTo>
                <a:cubicBezTo>
                  <a:pt x="1867344" y="84490"/>
                  <a:pt x="1868728" y="81161"/>
                  <a:pt x="1871497" y="78392"/>
                </a:cubicBezTo>
                <a:cubicBezTo>
                  <a:pt x="1874266" y="75623"/>
                  <a:pt x="1877595" y="74239"/>
                  <a:pt x="1881483" y="74239"/>
                </a:cubicBezTo>
                <a:close/>
                <a:moveTo>
                  <a:pt x="1233783" y="74239"/>
                </a:moveTo>
                <a:cubicBezTo>
                  <a:pt x="1237671" y="74239"/>
                  <a:pt x="1240999" y="75623"/>
                  <a:pt x="1243768" y="78392"/>
                </a:cubicBezTo>
                <a:cubicBezTo>
                  <a:pt x="1246537" y="81161"/>
                  <a:pt x="1247921" y="84490"/>
                  <a:pt x="1247921" y="88378"/>
                </a:cubicBezTo>
                <a:cubicBezTo>
                  <a:pt x="1247921" y="92266"/>
                  <a:pt x="1246537" y="95594"/>
                  <a:pt x="1243768" y="98363"/>
                </a:cubicBezTo>
                <a:cubicBezTo>
                  <a:pt x="1240999" y="101132"/>
                  <a:pt x="1237671" y="102516"/>
                  <a:pt x="1233783" y="102516"/>
                </a:cubicBezTo>
                <a:cubicBezTo>
                  <a:pt x="1229894" y="102516"/>
                  <a:pt x="1226566" y="101132"/>
                  <a:pt x="1223797" y="98363"/>
                </a:cubicBezTo>
                <a:cubicBezTo>
                  <a:pt x="1221028" y="95594"/>
                  <a:pt x="1219644" y="92266"/>
                  <a:pt x="1219644" y="88378"/>
                </a:cubicBezTo>
                <a:cubicBezTo>
                  <a:pt x="1219644" y="84490"/>
                  <a:pt x="1221028" y="81161"/>
                  <a:pt x="1223797" y="78392"/>
                </a:cubicBezTo>
                <a:cubicBezTo>
                  <a:pt x="1226566" y="75623"/>
                  <a:pt x="1229894" y="74239"/>
                  <a:pt x="1233783" y="74239"/>
                </a:cubicBezTo>
                <a:close/>
                <a:moveTo>
                  <a:pt x="567033" y="74239"/>
                </a:moveTo>
                <a:cubicBezTo>
                  <a:pt x="570921" y="74239"/>
                  <a:pt x="574249" y="75623"/>
                  <a:pt x="577018" y="78392"/>
                </a:cubicBezTo>
                <a:cubicBezTo>
                  <a:pt x="579787" y="81161"/>
                  <a:pt x="581171" y="84490"/>
                  <a:pt x="581171" y="88378"/>
                </a:cubicBezTo>
                <a:cubicBezTo>
                  <a:pt x="581171" y="92266"/>
                  <a:pt x="579787" y="95594"/>
                  <a:pt x="577018" y="98363"/>
                </a:cubicBezTo>
                <a:cubicBezTo>
                  <a:pt x="574249" y="101132"/>
                  <a:pt x="570921" y="102516"/>
                  <a:pt x="567033" y="102516"/>
                </a:cubicBezTo>
                <a:cubicBezTo>
                  <a:pt x="563145" y="102516"/>
                  <a:pt x="559816" y="101132"/>
                  <a:pt x="557047" y="98363"/>
                </a:cubicBezTo>
                <a:cubicBezTo>
                  <a:pt x="554278" y="95594"/>
                  <a:pt x="552894" y="92266"/>
                  <a:pt x="552894" y="88378"/>
                </a:cubicBezTo>
                <a:cubicBezTo>
                  <a:pt x="552894" y="84490"/>
                  <a:pt x="554278" y="81161"/>
                  <a:pt x="557047" y="78392"/>
                </a:cubicBezTo>
                <a:cubicBezTo>
                  <a:pt x="559816" y="75623"/>
                  <a:pt x="563145" y="74239"/>
                  <a:pt x="567033" y="74239"/>
                </a:cubicBezTo>
                <a:close/>
                <a:moveTo>
                  <a:pt x="224180" y="70942"/>
                </a:moveTo>
                <a:lnTo>
                  <a:pt x="224180" y="93383"/>
                </a:lnTo>
                <a:lnTo>
                  <a:pt x="270872" y="93383"/>
                </a:lnTo>
                <a:lnTo>
                  <a:pt x="270872" y="70942"/>
                </a:lnTo>
                <a:close/>
                <a:moveTo>
                  <a:pt x="2005517" y="66417"/>
                </a:moveTo>
                <a:lnTo>
                  <a:pt x="2005517" y="109490"/>
                </a:lnTo>
                <a:lnTo>
                  <a:pt x="2017823" y="109490"/>
                </a:lnTo>
                <a:cubicBezTo>
                  <a:pt x="2019874" y="109490"/>
                  <a:pt x="2021503" y="109188"/>
                  <a:pt x="2022710" y="108585"/>
                </a:cubicBezTo>
                <a:cubicBezTo>
                  <a:pt x="2023916" y="107981"/>
                  <a:pt x="2024791" y="107107"/>
                  <a:pt x="2025334" y="105961"/>
                </a:cubicBezTo>
                <a:cubicBezTo>
                  <a:pt x="2025877" y="104814"/>
                  <a:pt x="2026209" y="103517"/>
                  <a:pt x="2026329" y="102070"/>
                </a:cubicBezTo>
                <a:cubicBezTo>
                  <a:pt x="2026450" y="100622"/>
                  <a:pt x="2026510" y="99053"/>
                  <a:pt x="2026510" y="97364"/>
                </a:cubicBezTo>
                <a:lnTo>
                  <a:pt x="2026510" y="66417"/>
                </a:lnTo>
                <a:close/>
                <a:moveTo>
                  <a:pt x="82525" y="53749"/>
                </a:moveTo>
                <a:cubicBezTo>
                  <a:pt x="85179" y="53870"/>
                  <a:pt x="87833" y="54051"/>
                  <a:pt x="90487" y="54292"/>
                </a:cubicBezTo>
                <a:cubicBezTo>
                  <a:pt x="92780" y="54533"/>
                  <a:pt x="95283" y="54775"/>
                  <a:pt x="97998" y="55016"/>
                </a:cubicBezTo>
                <a:cubicBezTo>
                  <a:pt x="100712" y="55257"/>
                  <a:pt x="103276" y="55619"/>
                  <a:pt x="105689" y="56102"/>
                </a:cubicBezTo>
                <a:lnTo>
                  <a:pt x="105689" y="57369"/>
                </a:lnTo>
                <a:lnTo>
                  <a:pt x="101346" y="58455"/>
                </a:lnTo>
                <a:lnTo>
                  <a:pt x="101346" y="80534"/>
                </a:lnTo>
                <a:lnTo>
                  <a:pt x="125416" y="80534"/>
                </a:lnTo>
                <a:cubicBezTo>
                  <a:pt x="125898" y="80534"/>
                  <a:pt x="126381" y="80353"/>
                  <a:pt x="126863" y="79991"/>
                </a:cubicBezTo>
                <a:cubicBezTo>
                  <a:pt x="127346" y="79629"/>
                  <a:pt x="127889" y="79146"/>
                  <a:pt x="128492" y="78543"/>
                </a:cubicBezTo>
                <a:cubicBezTo>
                  <a:pt x="128975" y="78060"/>
                  <a:pt x="129578" y="77397"/>
                  <a:pt x="130302" y="76552"/>
                </a:cubicBezTo>
                <a:cubicBezTo>
                  <a:pt x="131750" y="77155"/>
                  <a:pt x="133137" y="77759"/>
                  <a:pt x="134464" y="78362"/>
                </a:cubicBezTo>
                <a:cubicBezTo>
                  <a:pt x="136998" y="79568"/>
                  <a:pt x="139170" y="80654"/>
                  <a:pt x="140979" y="81619"/>
                </a:cubicBezTo>
                <a:lnTo>
                  <a:pt x="140979" y="82343"/>
                </a:lnTo>
                <a:lnTo>
                  <a:pt x="106413" y="82343"/>
                </a:lnTo>
                <a:cubicBezTo>
                  <a:pt x="107740" y="88738"/>
                  <a:pt x="109490" y="94619"/>
                  <a:pt x="111662" y="99988"/>
                </a:cubicBezTo>
                <a:cubicBezTo>
                  <a:pt x="113833" y="105357"/>
                  <a:pt x="116457" y="110515"/>
                  <a:pt x="119534" y="115462"/>
                </a:cubicBezTo>
                <a:cubicBezTo>
                  <a:pt x="122611" y="120408"/>
                  <a:pt x="126140" y="125234"/>
                  <a:pt x="130121" y="129940"/>
                </a:cubicBezTo>
                <a:cubicBezTo>
                  <a:pt x="134102" y="134645"/>
                  <a:pt x="138446" y="139471"/>
                  <a:pt x="143151" y="144418"/>
                </a:cubicBezTo>
                <a:lnTo>
                  <a:pt x="143151" y="144780"/>
                </a:lnTo>
                <a:cubicBezTo>
                  <a:pt x="142427" y="145745"/>
                  <a:pt x="141703" y="146891"/>
                  <a:pt x="140979" y="148218"/>
                </a:cubicBezTo>
                <a:cubicBezTo>
                  <a:pt x="140255" y="149304"/>
                  <a:pt x="139441" y="150661"/>
                  <a:pt x="138536" y="152290"/>
                </a:cubicBezTo>
                <a:cubicBezTo>
                  <a:pt x="137631" y="153919"/>
                  <a:pt x="136636" y="155698"/>
                  <a:pt x="135550" y="157629"/>
                </a:cubicBezTo>
                <a:cubicBezTo>
                  <a:pt x="134706" y="158956"/>
                  <a:pt x="133409" y="159921"/>
                  <a:pt x="131659" y="160524"/>
                </a:cubicBezTo>
                <a:cubicBezTo>
                  <a:pt x="129910" y="161128"/>
                  <a:pt x="128311" y="160585"/>
                  <a:pt x="126863" y="158896"/>
                </a:cubicBezTo>
                <a:cubicBezTo>
                  <a:pt x="123003" y="154673"/>
                  <a:pt x="119715" y="150179"/>
                  <a:pt x="117000" y="145413"/>
                </a:cubicBezTo>
                <a:cubicBezTo>
                  <a:pt x="114286" y="140647"/>
                  <a:pt x="112054" y="135248"/>
                  <a:pt x="110304" y="129216"/>
                </a:cubicBezTo>
                <a:cubicBezTo>
                  <a:pt x="108555" y="123183"/>
                  <a:pt x="107167" y="116336"/>
                  <a:pt x="106142" y="108675"/>
                </a:cubicBezTo>
                <a:cubicBezTo>
                  <a:pt x="105116" y="101014"/>
                  <a:pt x="104423" y="92237"/>
                  <a:pt x="104061" y="82343"/>
                </a:cubicBezTo>
                <a:lnTo>
                  <a:pt x="101346" y="82343"/>
                </a:lnTo>
                <a:lnTo>
                  <a:pt x="101346" y="172288"/>
                </a:lnTo>
                <a:cubicBezTo>
                  <a:pt x="98088" y="172770"/>
                  <a:pt x="95132" y="173132"/>
                  <a:pt x="92478" y="173374"/>
                </a:cubicBezTo>
                <a:cubicBezTo>
                  <a:pt x="90186" y="173615"/>
                  <a:pt x="88044" y="173736"/>
                  <a:pt x="86054" y="173736"/>
                </a:cubicBezTo>
                <a:cubicBezTo>
                  <a:pt x="84063" y="173736"/>
                  <a:pt x="82886" y="173555"/>
                  <a:pt x="82525" y="173193"/>
                </a:cubicBezTo>
                <a:lnTo>
                  <a:pt x="82525" y="110394"/>
                </a:lnTo>
                <a:cubicBezTo>
                  <a:pt x="77578" y="121253"/>
                  <a:pt x="71696" y="130875"/>
                  <a:pt x="64880" y="139260"/>
                </a:cubicBezTo>
                <a:cubicBezTo>
                  <a:pt x="58063" y="147645"/>
                  <a:pt x="50130" y="155819"/>
                  <a:pt x="41081" y="163782"/>
                </a:cubicBezTo>
                <a:lnTo>
                  <a:pt x="40357" y="163601"/>
                </a:lnTo>
                <a:cubicBezTo>
                  <a:pt x="46149" y="152863"/>
                  <a:pt x="50944" y="142849"/>
                  <a:pt x="54745" y="133559"/>
                </a:cubicBezTo>
                <a:cubicBezTo>
                  <a:pt x="58545" y="124269"/>
                  <a:pt x="61652" y="116125"/>
                  <a:pt x="64065" y="109128"/>
                </a:cubicBezTo>
                <a:cubicBezTo>
                  <a:pt x="66840" y="100923"/>
                  <a:pt x="69072" y="93443"/>
                  <a:pt x="70761" y="86687"/>
                </a:cubicBezTo>
                <a:cubicBezTo>
                  <a:pt x="71726" y="86928"/>
                  <a:pt x="72872" y="87169"/>
                  <a:pt x="74200" y="87411"/>
                </a:cubicBezTo>
                <a:cubicBezTo>
                  <a:pt x="75286" y="87652"/>
                  <a:pt x="76522" y="87923"/>
                  <a:pt x="77910" y="88225"/>
                </a:cubicBezTo>
                <a:cubicBezTo>
                  <a:pt x="79297" y="88527"/>
                  <a:pt x="80835" y="88858"/>
                  <a:pt x="82525" y="89220"/>
                </a:cubicBezTo>
                <a:lnTo>
                  <a:pt x="82525" y="82343"/>
                </a:lnTo>
                <a:lnTo>
                  <a:pt x="47958" y="82343"/>
                </a:lnTo>
                <a:lnTo>
                  <a:pt x="47415" y="80534"/>
                </a:lnTo>
                <a:lnTo>
                  <a:pt x="82525" y="80534"/>
                </a:lnTo>
                <a:close/>
                <a:moveTo>
                  <a:pt x="427549" y="52301"/>
                </a:moveTo>
                <a:lnTo>
                  <a:pt x="427549" y="87592"/>
                </a:lnTo>
                <a:lnTo>
                  <a:pt x="438950" y="87592"/>
                </a:lnTo>
                <a:lnTo>
                  <a:pt x="438950" y="52301"/>
                </a:lnTo>
                <a:close/>
                <a:moveTo>
                  <a:pt x="398231" y="52301"/>
                </a:moveTo>
                <a:lnTo>
                  <a:pt x="398231" y="87592"/>
                </a:lnTo>
                <a:lnTo>
                  <a:pt x="409632" y="87592"/>
                </a:lnTo>
                <a:lnTo>
                  <a:pt x="409632" y="52301"/>
                </a:lnTo>
                <a:close/>
                <a:moveTo>
                  <a:pt x="224180" y="47415"/>
                </a:moveTo>
                <a:lnTo>
                  <a:pt x="224180" y="69132"/>
                </a:lnTo>
                <a:lnTo>
                  <a:pt x="270872" y="69132"/>
                </a:lnTo>
                <a:lnTo>
                  <a:pt x="270872" y="47415"/>
                </a:lnTo>
                <a:close/>
                <a:moveTo>
                  <a:pt x="543" y="47415"/>
                </a:moveTo>
                <a:cubicBezTo>
                  <a:pt x="4645" y="48622"/>
                  <a:pt x="8807" y="50190"/>
                  <a:pt x="13030" y="52120"/>
                </a:cubicBezTo>
                <a:cubicBezTo>
                  <a:pt x="16650" y="53810"/>
                  <a:pt x="20631" y="55981"/>
                  <a:pt x="24975" y="58636"/>
                </a:cubicBezTo>
                <a:cubicBezTo>
                  <a:pt x="29318" y="61290"/>
                  <a:pt x="33480" y="64487"/>
                  <a:pt x="37462" y="68227"/>
                </a:cubicBezTo>
                <a:cubicBezTo>
                  <a:pt x="36617" y="70640"/>
                  <a:pt x="35592" y="72993"/>
                  <a:pt x="34385" y="75285"/>
                </a:cubicBezTo>
                <a:cubicBezTo>
                  <a:pt x="33420" y="77336"/>
                  <a:pt x="32183" y="79448"/>
                  <a:pt x="30675" y="81619"/>
                </a:cubicBezTo>
                <a:cubicBezTo>
                  <a:pt x="29167" y="83791"/>
                  <a:pt x="27387" y="85721"/>
                  <a:pt x="25336" y="87411"/>
                </a:cubicBezTo>
                <a:cubicBezTo>
                  <a:pt x="22200" y="81861"/>
                  <a:pt x="19123" y="76643"/>
                  <a:pt x="16107" y="71756"/>
                </a:cubicBezTo>
                <a:cubicBezTo>
                  <a:pt x="13090" y="66870"/>
                  <a:pt x="10376" y="62677"/>
                  <a:pt x="7963" y="59178"/>
                </a:cubicBezTo>
                <a:cubicBezTo>
                  <a:pt x="5188" y="55076"/>
                  <a:pt x="2534" y="51276"/>
                  <a:pt x="0" y="47777"/>
                </a:cubicBezTo>
                <a:close/>
                <a:moveTo>
                  <a:pt x="1526257" y="39271"/>
                </a:moveTo>
                <a:cubicBezTo>
                  <a:pt x="1529032" y="40116"/>
                  <a:pt x="1531867" y="40960"/>
                  <a:pt x="1534763" y="41805"/>
                </a:cubicBezTo>
                <a:cubicBezTo>
                  <a:pt x="1537176" y="42529"/>
                  <a:pt x="1539770" y="43373"/>
                  <a:pt x="1542545" y="44339"/>
                </a:cubicBezTo>
                <a:cubicBezTo>
                  <a:pt x="1545320" y="45304"/>
                  <a:pt x="1547914" y="46269"/>
                  <a:pt x="1550327" y="47234"/>
                </a:cubicBezTo>
                <a:lnTo>
                  <a:pt x="1549965" y="48320"/>
                </a:lnTo>
                <a:lnTo>
                  <a:pt x="1545260" y="48501"/>
                </a:lnTo>
                <a:cubicBezTo>
                  <a:pt x="1541640" y="56464"/>
                  <a:pt x="1537810" y="63220"/>
                  <a:pt x="1533768" y="68770"/>
                </a:cubicBezTo>
                <a:cubicBezTo>
                  <a:pt x="1529726" y="74320"/>
                  <a:pt x="1525624" y="79086"/>
                  <a:pt x="1521461" y="83067"/>
                </a:cubicBezTo>
                <a:cubicBezTo>
                  <a:pt x="1517299" y="87049"/>
                  <a:pt x="1513137" y="90427"/>
                  <a:pt x="1508974" y="93202"/>
                </a:cubicBezTo>
                <a:cubicBezTo>
                  <a:pt x="1504812" y="95977"/>
                  <a:pt x="1500740" y="98571"/>
                  <a:pt x="1496758" y="100984"/>
                </a:cubicBezTo>
                <a:lnTo>
                  <a:pt x="1496034" y="100803"/>
                </a:lnTo>
                <a:cubicBezTo>
                  <a:pt x="1502188" y="91633"/>
                  <a:pt x="1507195" y="83278"/>
                  <a:pt x="1511055" y="75738"/>
                </a:cubicBezTo>
                <a:cubicBezTo>
                  <a:pt x="1514916" y="68197"/>
                  <a:pt x="1517993" y="61712"/>
                  <a:pt x="1520285" y="56283"/>
                </a:cubicBezTo>
                <a:cubicBezTo>
                  <a:pt x="1522939" y="49888"/>
                  <a:pt x="1524930" y="44218"/>
                  <a:pt x="1526257" y="39271"/>
                </a:cubicBezTo>
                <a:close/>
                <a:moveTo>
                  <a:pt x="930021" y="39090"/>
                </a:moveTo>
                <a:cubicBezTo>
                  <a:pt x="927728" y="49466"/>
                  <a:pt x="924652" y="59118"/>
                  <a:pt x="920791" y="68046"/>
                </a:cubicBezTo>
                <a:cubicBezTo>
                  <a:pt x="922480" y="74199"/>
                  <a:pt x="924199" y="79810"/>
                  <a:pt x="925949" y="84877"/>
                </a:cubicBezTo>
                <a:cubicBezTo>
                  <a:pt x="927698" y="89944"/>
                  <a:pt x="929538" y="94710"/>
                  <a:pt x="931469" y="99174"/>
                </a:cubicBezTo>
                <a:cubicBezTo>
                  <a:pt x="933882" y="90487"/>
                  <a:pt x="935782" y="81197"/>
                  <a:pt x="937169" y="71304"/>
                </a:cubicBezTo>
                <a:cubicBezTo>
                  <a:pt x="938557" y="61410"/>
                  <a:pt x="939492" y="50673"/>
                  <a:pt x="939974" y="39090"/>
                </a:cubicBezTo>
                <a:close/>
                <a:moveTo>
                  <a:pt x="1567882" y="38728"/>
                </a:moveTo>
                <a:cubicBezTo>
                  <a:pt x="1573673" y="40417"/>
                  <a:pt x="1579464" y="42710"/>
                  <a:pt x="1585255" y="45605"/>
                </a:cubicBezTo>
                <a:cubicBezTo>
                  <a:pt x="1590202" y="48018"/>
                  <a:pt x="1595480" y="51155"/>
                  <a:pt x="1601090" y="55016"/>
                </a:cubicBezTo>
                <a:cubicBezTo>
                  <a:pt x="1606701" y="58877"/>
                  <a:pt x="1611858" y="63643"/>
                  <a:pt x="1616564" y="69313"/>
                </a:cubicBezTo>
                <a:cubicBezTo>
                  <a:pt x="1615719" y="72329"/>
                  <a:pt x="1614633" y="75225"/>
                  <a:pt x="1613306" y="78000"/>
                </a:cubicBezTo>
                <a:cubicBezTo>
                  <a:pt x="1612220" y="80413"/>
                  <a:pt x="1610923" y="82826"/>
                  <a:pt x="1609415" y="85239"/>
                </a:cubicBezTo>
                <a:cubicBezTo>
                  <a:pt x="1607907" y="87652"/>
                  <a:pt x="1606248" y="89582"/>
                  <a:pt x="1604438" y="91030"/>
                </a:cubicBezTo>
                <a:cubicBezTo>
                  <a:pt x="1599371" y="82947"/>
                  <a:pt x="1594605" y="75708"/>
                  <a:pt x="1590141" y="69313"/>
                </a:cubicBezTo>
                <a:cubicBezTo>
                  <a:pt x="1585677" y="62919"/>
                  <a:pt x="1581696" y="57489"/>
                  <a:pt x="1578197" y="53025"/>
                </a:cubicBezTo>
                <a:cubicBezTo>
                  <a:pt x="1574216" y="47837"/>
                  <a:pt x="1570536" y="43253"/>
                  <a:pt x="1567158" y="39271"/>
                </a:cubicBezTo>
                <a:close/>
                <a:moveTo>
                  <a:pt x="2304278" y="35652"/>
                </a:moveTo>
                <a:cubicBezTo>
                  <a:pt x="2308622" y="38306"/>
                  <a:pt x="2312905" y="41202"/>
                  <a:pt x="2317128" y="44339"/>
                </a:cubicBezTo>
                <a:cubicBezTo>
                  <a:pt x="2320747" y="47113"/>
                  <a:pt x="2324638" y="50341"/>
                  <a:pt x="2328800" y="54021"/>
                </a:cubicBezTo>
                <a:cubicBezTo>
                  <a:pt x="2332963" y="57701"/>
                  <a:pt x="2336673" y="61712"/>
                  <a:pt x="2339931" y="66056"/>
                </a:cubicBezTo>
                <a:cubicBezTo>
                  <a:pt x="2338000" y="68710"/>
                  <a:pt x="2335949" y="71123"/>
                  <a:pt x="2333777" y="73295"/>
                </a:cubicBezTo>
                <a:cubicBezTo>
                  <a:pt x="2331967" y="75225"/>
                  <a:pt x="2329916" y="77155"/>
                  <a:pt x="2327624" y="79086"/>
                </a:cubicBezTo>
                <a:cubicBezTo>
                  <a:pt x="2325332" y="81016"/>
                  <a:pt x="2322979" y="82464"/>
                  <a:pt x="2320566" y="83429"/>
                </a:cubicBezTo>
                <a:cubicBezTo>
                  <a:pt x="2319118" y="78121"/>
                  <a:pt x="2317399" y="72691"/>
                  <a:pt x="2315408" y="67141"/>
                </a:cubicBezTo>
                <a:cubicBezTo>
                  <a:pt x="2313418" y="61591"/>
                  <a:pt x="2311578" y="56524"/>
                  <a:pt x="2309888" y="51939"/>
                </a:cubicBezTo>
                <a:cubicBezTo>
                  <a:pt x="2307837" y="46510"/>
                  <a:pt x="2305786" y="41262"/>
                  <a:pt x="2303735" y="36195"/>
                </a:cubicBezTo>
                <a:close/>
                <a:moveTo>
                  <a:pt x="68951" y="30222"/>
                </a:moveTo>
                <a:cubicBezTo>
                  <a:pt x="71485" y="30826"/>
                  <a:pt x="74019" y="31489"/>
                  <a:pt x="76552" y="32213"/>
                </a:cubicBezTo>
                <a:cubicBezTo>
                  <a:pt x="78724" y="32816"/>
                  <a:pt x="81137" y="33631"/>
                  <a:pt x="83791" y="34656"/>
                </a:cubicBezTo>
                <a:cubicBezTo>
                  <a:pt x="86446" y="35682"/>
                  <a:pt x="89040" y="36858"/>
                  <a:pt x="91573" y="38185"/>
                </a:cubicBezTo>
                <a:lnTo>
                  <a:pt x="90849" y="39452"/>
                </a:lnTo>
                <a:lnTo>
                  <a:pt x="87049" y="39452"/>
                </a:lnTo>
                <a:cubicBezTo>
                  <a:pt x="84515" y="43554"/>
                  <a:pt x="81559" y="47415"/>
                  <a:pt x="78181" y="51035"/>
                </a:cubicBezTo>
                <a:cubicBezTo>
                  <a:pt x="74803" y="54654"/>
                  <a:pt x="71334" y="57942"/>
                  <a:pt x="67775" y="60898"/>
                </a:cubicBezTo>
                <a:cubicBezTo>
                  <a:pt x="64216" y="63854"/>
                  <a:pt x="60626" y="66478"/>
                  <a:pt x="57007" y="68770"/>
                </a:cubicBezTo>
                <a:cubicBezTo>
                  <a:pt x="53388" y="71063"/>
                  <a:pt x="50009" y="72933"/>
                  <a:pt x="46872" y="74380"/>
                </a:cubicBezTo>
                <a:lnTo>
                  <a:pt x="46330" y="74018"/>
                </a:lnTo>
                <a:cubicBezTo>
                  <a:pt x="50552" y="67503"/>
                  <a:pt x="54081" y="61561"/>
                  <a:pt x="56917" y="56192"/>
                </a:cubicBezTo>
                <a:cubicBezTo>
                  <a:pt x="59752" y="50823"/>
                  <a:pt x="62074" y="46209"/>
                  <a:pt x="63884" y="42348"/>
                </a:cubicBezTo>
                <a:cubicBezTo>
                  <a:pt x="66056" y="37763"/>
                  <a:pt x="67745" y="33721"/>
                  <a:pt x="68951" y="30222"/>
                </a:cubicBezTo>
                <a:close/>
                <a:moveTo>
                  <a:pt x="1689697" y="26060"/>
                </a:moveTo>
                <a:cubicBezTo>
                  <a:pt x="1694040" y="28714"/>
                  <a:pt x="1698202" y="31610"/>
                  <a:pt x="1702184" y="34747"/>
                </a:cubicBezTo>
                <a:cubicBezTo>
                  <a:pt x="1705683" y="37522"/>
                  <a:pt x="1709302" y="40749"/>
                  <a:pt x="1713042" y="44429"/>
                </a:cubicBezTo>
                <a:cubicBezTo>
                  <a:pt x="1716783" y="48109"/>
                  <a:pt x="1720040" y="52120"/>
                  <a:pt x="1722815" y="56464"/>
                </a:cubicBezTo>
                <a:cubicBezTo>
                  <a:pt x="1721367" y="58515"/>
                  <a:pt x="1719678" y="60626"/>
                  <a:pt x="1717748" y="62798"/>
                </a:cubicBezTo>
                <a:cubicBezTo>
                  <a:pt x="1716059" y="64608"/>
                  <a:pt x="1714038" y="66508"/>
                  <a:pt x="1711685" y="68499"/>
                </a:cubicBezTo>
                <a:cubicBezTo>
                  <a:pt x="1709332" y="70489"/>
                  <a:pt x="1706769" y="72269"/>
                  <a:pt x="1703994" y="73837"/>
                </a:cubicBezTo>
                <a:cubicBezTo>
                  <a:pt x="1702667" y="67443"/>
                  <a:pt x="1701128" y="61410"/>
                  <a:pt x="1699379" y="55740"/>
                </a:cubicBezTo>
                <a:cubicBezTo>
                  <a:pt x="1697629" y="50069"/>
                  <a:pt x="1695970" y="45062"/>
                  <a:pt x="1694402" y="40719"/>
                </a:cubicBezTo>
                <a:cubicBezTo>
                  <a:pt x="1692592" y="35652"/>
                  <a:pt x="1690783" y="30886"/>
                  <a:pt x="1688973" y="26422"/>
                </a:cubicBezTo>
                <a:close/>
                <a:moveTo>
                  <a:pt x="2058724" y="23526"/>
                </a:moveTo>
                <a:cubicBezTo>
                  <a:pt x="2061137" y="23526"/>
                  <a:pt x="2063610" y="23647"/>
                  <a:pt x="2066144" y="23888"/>
                </a:cubicBezTo>
                <a:cubicBezTo>
                  <a:pt x="2068316" y="24130"/>
                  <a:pt x="2070638" y="24371"/>
                  <a:pt x="2073111" y="24612"/>
                </a:cubicBezTo>
                <a:cubicBezTo>
                  <a:pt x="2075585" y="24854"/>
                  <a:pt x="2078028" y="25155"/>
                  <a:pt x="2080441" y="25517"/>
                </a:cubicBezTo>
                <a:lnTo>
                  <a:pt x="2080441" y="26784"/>
                </a:lnTo>
                <a:lnTo>
                  <a:pt x="2076278" y="27870"/>
                </a:lnTo>
                <a:lnTo>
                  <a:pt x="2076278" y="126682"/>
                </a:lnTo>
                <a:cubicBezTo>
                  <a:pt x="2073141" y="127165"/>
                  <a:pt x="2070367" y="127527"/>
                  <a:pt x="2067954" y="127768"/>
                </a:cubicBezTo>
                <a:cubicBezTo>
                  <a:pt x="2065902" y="128009"/>
                  <a:pt x="2063942" y="128130"/>
                  <a:pt x="2062072" y="128130"/>
                </a:cubicBezTo>
                <a:cubicBezTo>
                  <a:pt x="2060202" y="128130"/>
                  <a:pt x="2059086" y="127949"/>
                  <a:pt x="2058724" y="127587"/>
                </a:cubicBezTo>
                <a:close/>
                <a:moveTo>
                  <a:pt x="1670694" y="18097"/>
                </a:moveTo>
                <a:cubicBezTo>
                  <a:pt x="1672987" y="27990"/>
                  <a:pt x="1675490" y="37100"/>
                  <a:pt x="1678205" y="45424"/>
                </a:cubicBezTo>
                <a:cubicBezTo>
                  <a:pt x="1680919" y="53749"/>
                  <a:pt x="1683905" y="61471"/>
                  <a:pt x="1687163" y="68589"/>
                </a:cubicBezTo>
                <a:cubicBezTo>
                  <a:pt x="1690421" y="75708"/>
                  <a:pt x="1693980" y="82223"/>
                  <a:pt x="1697841" y="88134"/>
                </a:cubicBezTo>
                <a:cubicBezTo>
                  <a:pt x="1701701" y="94046"/>
                  <a:pt x="1705924" y="99536"/>
                  <a:pt x="1710509" y="104603"/>
                </a:cubicBezTo>
                <a:cubicBezTo>
                  <a:pt x="1718230" y="92297"/>
                  <a:pt x="1724293" y="79146"/>
                  <a:pt x="1728697" y="65151"/>
                </a:cubicBezTo>
                <a:cubicBezTo>
                  <a:pt x="1733100" y="51155"/>
                  <a:pt x="1736207" y="35471"/>
                  <a:pt x="1738017" y="18097"/>
                </a:cubicBezTo>
                <a:close/>
                <a:moveTo>
                  <a:pt x="1089955" y="18097"/>
                </a:moveTo>
                <a:lnTo>
                  <a:pt x="1089955" y="74018"/>
                </a:lnTo>
                <a:lnTo>
                  <a:pt x="1105519" y="74018"/>
                </a:lnTo>
                <a:lnTo>
                  <a:pt x="1105519" y="18097"/>
                </a:lnTo>
                <a:close/>
                <a:moveTo>
                  <a:pt x="236668" y="17373"/>
                </a:moveTo>
                <a:cubicBezTo>
                  <a:pt x="239201" y="17735"/>
                  <a:pt x="241855" y="18218"/>
                  <a:pt x="244630" y="18821"/>
                </a:cubicBezTo>
                <a:cubicBezTo>
                  <a:pt x="247043" y="19424"/>
                  <a:pt x="249607" y="20148"/>
                  <a:pt x="252322" y="20993"/>
                </a:cubicBezTo>
                <a:cubicBezTo>
                  <a:pt x="255037" y="21837"/>
                  <a:pt x="257661" y="22923"/>
                  <a:pt x="260194" y="24250"/>
                </a:cubicBezTo>
                <a:lnTo>
                  <a:pt x="259832" y="25155"/>
                </a:lnTo>
                <a:lnTo>
                  <a:pt x="256032" y="25336"/>
                </a:lnTo>
                <a:cubicBezTo>
                  <a:pt x="253136" y="29800"/>
                  <a:pt x="249909" y="33571"/>
                  <a:pt x="246350" y="36647"/>
                </a:cubicBezTo>
                <a:cubicBezTo>
                  <a:pt x="242791" y="39724"/>
                  <a:pt x="238477" y="42710"/>
                  <a:pt x="233410" y="45605"/>
                </a:cubicBezTo>
                <a:lnTo>
                  <a:pt x="267252" y="45605"/>
                </a:lnTo>
                <a:cubicBezTo>
                  <a:pt x="268821" y="45605"/>
                  <a:pt x="270148" y="44942"/>
                  <a:pt x="271234" y="43615"/>
                </a:cubicBezTo>
                <a:cubicBezTo>
                  <a:pt x="271716" y="43011"/>
                  <a:pt x="272139" y="42287"/>
                  <a:pt x="272501" y="41443"/>
                </a:cubicBezTo>
                <a:cubicBezTo>
                  <a:pt x="274914" y="41926"/>
                  <a:pt x="277327" y="42408"/>
                  <a:pt x="279740" y="42891"/>
                </a:cubicBezTo>
                <a:cubicBezTo>
                  <a:pt x="281791" y="43373"/>
                  <a:pt x="283992" y="43886"/>
                  <a:pt x="286345" y="44429"/>
                </a:cubicBezTo>
                <a:cubicBezTo>
                  <a:pt x="288698" y="44972"/>
                  <a:pt x="290900" y="45545"/>
                  <a:pt x="292951" y="46148"/>
                </a:cubicBezTo>
                <a:cubicBezTo>
                  <a:pt x="292589" y="47837"/>
                  <a:pt x="292227" y="49526"/>
                  <a:pt x="291865" y="51216"/>
                </a:cubicBezTo>
                <a:cubicBezTo>
                  <a:pt x="291624" y="52663"/>
                  <a:pt x="291382" y="54232"/>
                  <a:pt x="291141" y="55921"/>
                </a:cubicBezTo>
                <a:cubicBezTo>
                  <a:pt x="290900" y="57610"/>
                  <a:pt x="290779" y="59178"/>
                  <a:pt x="290779" y="60626"/>
                </a:cubicBezTo>
                <a:lnTo>
                  <a:pt x="290779" y="101527"/>
                </a:lnTo>
                <a:lnTo>
                  <a:pt x="281368" y="102612"/>
                </a:lnTo>
                <a:cubicBezTo>
                  <a:pt x="278955" y="102854"/>
                  <a:pt x="276693" y="103035"/>
                  <a:pt x="274582" y="103155"/>
                </a:cubicBezTo>
                <a:cubicBezTo>
                  <a:pt x="272470" y="103276"/>
                  <a:pt x="271234" y="103095"/>
                  <a:pt x="270872" y="102612"/>
                </a:cubicBezTo>
                <a:lnTo>
                  <a:pt x="270872" y="95192"/>
                </a:lnTo>
                <a:lnTo>
                  <a:pt x="224180" y="95192"/>
                </a:lnTo>
                <a:lnTo>
                  <a:pt x="224180" y="102070"/>
                </a:lnTo>
                <a:cubicBezTo>
                  <a:pt x="220681" y="102552"/>
                  <a:pt x="217545" y="102914"/>
                  <a:pt x="214770" y="103155"/>
                </a:cubicBezTo>
                <a:cubicBezTo>
                  <a:pt x="212356" y="103397"/>
                  <a:pt x="210094" y="103548"/>
                  <a:pt x="207983" y="103608"/>
                </a:cubicBezTo>
                <a:cubicBezTo>
                  <a:pt x="205872" y="103668"/>
                  <a:pt x="204695" y="103517"/>
                  <a:pt x="204454" y="103155"/>
                </a:cubicBezTo>
                <a:lnTo>
                  <a:pt x="204454" y="41624"/>
                </a:lnTo>
                <a:cubicBezTo>
                  <a:pt x="206867" y="41865"/>
                  <a:pt x="209401" y="42227"/>
                  <a:pt x="212055" y="42710"/>
                </a:cubicBezTo>
                <a:cubicBezTo>
                  <a:pt x="214227" y="43072"/>
                  <a:pt x="216670" y="43494"/>
                  <a:pt x="219384" y="43977"/>
                </a:cubicBezTo>
                <a:cubicBezTo>
                  <a:pt x="222099" y="44459"/>
                  <a:pt x="224663" y="45002"/>
                  <a:pt x="227076" y="45605"/>
                </a:cubicBezTo>
                <a:lnTo>
                  <a:pt x="230876" y="45605"/>
                </a:lnTo>
                <a:cubicBezTo>
                  <a:pt x="231841" y="41865"/>
                  <a:pt x="232626" y="38306"/>
                  <a:pt x="233229" y="34928"/>
                </a:cubicBezTo>
                <a:cubicBezTo>
                  <a:pt x="233832" y="31550"/>
                  <a:pt x="234435" y="28533"/>
                  <a:pt x="235039" y="25879"/>
                </a:cubicBezTo>
                <a:cubicBezTo>
                  <a:pt x="235521" y="22742"/>
                  <a:pt x="236064" y="19907"/>
                  <a:pt x="236668" y="17373"/>
                </a:cubicBezTo>
                <a:close/>
                <a:moveTo>
                  <a:pt x="1395279" y="16830"/>
                </a:moveTo>
                <a:lnTo>
                  <a:pt x="1395279" y="64065"/>
                </a:lnTo>
                <a:lnTo>
                  <a:pt x="1437446" y="64065"/>
                </a:lnTo>
                <a:lnTo>
                  <a:pt x="1437446" y="16830"/>
                </a:lnTo>
                <a:close/>
                <a:moveTo>
                  <a:pt x="746017" y="16468"/>
                </a:moveTo>
                <a:lnTo>
                  <a:pt x="746017" y="53387"/>
                </a:lnTo>
                <a:lnTo>
                  <a:pt x="773344" y="53387"/>
                </a:lnTo>
                <a:lnTo>
                  <a:pt x="773344" y="16468"/>
                </a:lnTo>
                <a:close/>
                <a:moveTo>
                  <a:pt x="427549" y="15563"/>
                </a:moveTo>
                <a:lnTo>
                  <a:pt x="427549" y="50492"/>
                </a:lnTo>
                <a:lnTo>
                  <a:pt x="438950" y="50492"/>
                </a:lnTo>
                <a:lnTo>
                  <a:pt x="438950" y="15563"/>
                </a:lnTo>
                <a:close/>
                <a:moveTo>
                  <a:pt x="398231" y="15563"/>
                </a:moveTo>
                <a:lnTo>
                  <a:pt x="398231" y="50492"/>
                </a:lnTo>
                <a:lnTo>
                  <a:pt x="409632" y="50492"/>
                </a:lnTo>
                <a:lnTo>
                  <a:pt x="409632" y="15563"/>
                </a:lnTo>
                <a:close/>
                <a:moveTo>
                  <a:pt x="368551" y="13030"/>
                </a:moveTo>
                <a:cubicBezTo>
                  <a:pt x="369998" y="13633"/>
                  <a:pt x="371386" y="14236"/>
                  <a:pt x="372713" y="14840"/>
                </a:cubicBezTo>
                <a:cubicBezTo>
                  <a:pt x="373920" y="15443"/>
                  <a:pt x="375126" y="16016"/>
                  <a:pt x="376333" y="16559"/>
                </a:cubicBezTo>
                <a:cubicBezTo>
                  <a:pt x="377539" y="17102"/>
                  <a:pt x="378504" y="17615"/>
                  <a:pt x="379228" y="18097"/>
                </a:cubicBezTo>
                <a:lnTo>
                  <a:pt x="379228" y="18821"/>
                </a:lnTo>
                <a:lnTo>
                  <a:pt x="359502" y="18821"/>
                </a:lnTo>
                <a:lnTo>
                  <a:pt x="359502" y="70218"/>
                </a:lnTo>
                <a:lnTo>
                  <a:pt x="361312" y="70218"/>
                </a:lnTo>
                <a:cubicBezTo>
                  <a:pt x="362277" y="70218"/>
                  <a:pt x="363302" y="69554"/>
                  <a:pt x="364388" y="68227"/>
                </a:cubicBezTo>
                <a:cubicBezTo>
                  <a:pt x="364871" y="67745"/>
                  <a:pt x="365414" y="67081"/>
                  <a:pt x="366017" y="66236"/>
                </a:cubicBezTo>
                <a:cubicBezTo>
                  <a:pt x="367585" y="66840"/>
                  <a:pt x="369033" y="67443"/>
                  <a:pt x="370360" y="68046"/>
                </a:cubicBezTo>
                <a:cubicBezTo>
                  <a:pt x="372894" y="69253"/>
                  <a:pt x="375066" y="70339"/>
                  <a:pt x="376876" y="71304"/>
                </a:cubicBezTo>
                <a:lnTo>
                  <a:pt x="376876" y="72028"/>
                </a:lnTo>
                <a:lnTo>
                  <a:pt x="359502" y="72028"/>
                </a:lnTo>
                <a:lnTo>
                  <a:pt x="359502" y="119805"/>
                </a:lnTo>
                <a:cubicBezTo>
                  <a:pt x="362639" y="118357"/>
                  <a:pt x="365444" y="117000"/>
                  <a:pt x="367917" y="115733"/>
                </a:cubicBezTo>
                <a:cubicBezTo>
                  <a:pt x="370391" y="114466"/>
                  <a:pt x="372472" y="113350"/>
                  <a:pt x="374161" y="112385"/>
                </a:cubicBezTo>
                <a:cubicBezTo>
                  <a:pt x="376091" y="111299"/>
                  <a:pt x="377780" y="110334"/>
                  <a:pt x="379228" y="109490"/>
                </a:cubicBezTo>
                <a:lnTo>
                  <a:pt x="379409" y="110032"/>
                </a:lnTo>
                <a:cubicBezTo>
                  <a:pt x="376514" y="115100"/>
                  <a:pt x="372894" y="120167"/>
                  <a:pt x="368551" y="125234"/>
                </a:cubicBezTo>
                <a:cubicBezTo>
                  <a:pt x="364810" y="129578"/>
                  <a:pt x="360135" y="134283"/>
                  <a:pt x="354525" y="139350"/>
                </a:cubicBezTo>
                <a:cubicBezTo>
                  <a:pt x="348915" y="144418"/>
                  <a:pt x="342249" y="149183"/>
                  <a:pt x="334527" y="153647"/>
                </a:cubicBezTo>
                <a:lnTo>
                  <a:pt x="323126" y="135188"/>
                </a:lnTo>
                <a:cubicBezTo>
                  <a:pt x="326263" y="133981"/>
                  <a:pt x="329309" y="132805"/>
                  <a:pt x="332265" y="131659"/>
                </a:cubicBezTo>
                <a:cubicBezTo>
                  <a:pt x="335221" y="130513"/>
                  <a:pt x="338086" y="129336"/>
                  <a:pt x="340862" y="128130"/>
                </a:cubicBezTo>
                <a:lnTo>
                  <a:pt x="340862" y="72028"/>
                </a:lnTo>
                <a:lnTo>
                  <a:pt x="324755" y="72028"/>
                </a:lnTo>
                <a:lnTo>
                  <a:pt x="324212" y="70218"/>
                </a:lnTo>
                <a:lnTo>
                  <a:pt x="340862" y="70218"/>
                </a:lnTo>
                <a:lnTo>
                  <a:pt x="340862" y="18821"/>
                </a:lnTo>
                <a:lnTo>
                  <a:pt x="324574" y="18821"/>
                </a:lnTo>
                <a:lnTo>
                  <a:pt x="324031" y="17011"/>
                </a:lnTo>
                <a:lnTo>
                  <a:pt x="363845" y="17011"/>
                </a:lnTo>
                <a:cubicBezTo>
                  <a:pt x="364810" y="17011"/>
                  <a:pt x="365836" y="16348"/>
                  <a:pt x="366922" y="15021"/>
                </a:cubicBezTo>
                <a:cubicBezTo>
                  <a:pt x="367404" y="14538"/>
                  <a:pt x="367947" y="13874"/>
                  <a:pt x="368551" y="13030"/>
                </a:cubicBezTo>
                <a:close/>
                <a:moveTo>
                  <a:pt x="1107148" y="12125"/>
                </a:moveTo>
                <a:cubicBezTo>
                  <a:pt x="1109319" y="12608"/>
                  <a:pt x="1111491" y="13090"/>
                  <a:pt x="1113663" y="13573"/>
                </a:cubicBezTo>
                <a:cubicBezTo>
                  <a:pt x="1115473" y="14055"/>
                  <a:pt x="1117463" y="14538"/>
                  <a:pt x="1119635" y="15021"/>
                </a:cubicBezTo>
                <a:cubicBezTo>
                  <a:pt x="1121807" y="15503"/>
                  <a:pt x="1123797" y="16046"/>
                  <a:pt x="1125607" y="16649"/>
                </a:cubicBezTo>
                <a:cubicBezTo>
                  <a:pt x="1125245" y="18097"/>
                  <a:pt x="1124883" y="19485"/>
                  <a:pt x="1124521" y="20812"/>
                </a:cubicBezTo>
                <a:cubicBezTo>
                  <a:pt x="1123918" y="23587"/>
                  <a:pt x="1123616" y="26362"/>
                  <a:pt x="1123616" y="29137"/>
                </a:cubicBezTo>
                <a:lnTo>
                  <a:pt x="1123616" y="85239"/>
                </a:lnTo>
                <a:cubicBezTo>
                  <a:pt x="1120479" y="85721"/>
                  <a:pt x="1117644" y="86083"/>
                  <a:pt x="1115111" y="86325"/>
                </a:cubicBezTo>
                <a:cubicBezTo>
                  <a:pt x="1112939" y="86566"/>
                  <a:pt x="1110858" y="86717"/>
                  <a:pt x="1108867" y="86777"/>
                </a:cubicBezTo>
                <a:cubicBezTo>
                  <a:pt x="1106876" y="86837"/>
                  <a:pt x="1105760" y="86687"/>
                  <a:pt x="1105519" y="86325"/>
                </a:cubicBezTo>
                <a:lnTo>
                  <a:pt x="1105519" y="75828"/>
                </a:lnTo>
                <a:lnTo>
                  <a:pt x="1089955" y="75828"/>
                </a:lnTo>
                <a:lnTo>
                  <a:pt x="1089955" y="88134"/>
                </a:lnTo>
                <a:cubicBezTo>
                  <a:pt x="1086818" y="88617"/>
                  <a:pt x="1083983" y="88979"/>
                  <a:pt x="1081449" y="89220"/>
                </a:cubicBezTo>
                <a:cubicBezTo>
                  <a:pt x="1079277" y="89462"/>
                  <a:pt x="1077226" y="89582"/>
                  <a:pt x="1075296" y="89582"/>
                </a:cubicBezTo>
                <a:cubicBezTo>
                  <a:pt x="1073366" y="89582"/>
                  <a:pt x="1072280" y="89401"/>
                  <a:pt x="1072039" y="89039"/>
                </a:cubicBezTo>
                <a:lnTo>
                  <a:pt x="1072039" y="12306"/>
                </a:lnTo>
                <a:cubicBezTo>
                  <a:pt x="1074210" y="12547"/>
                  <a:pt x="1076502" y="12909"/>
                  <a:pt x="1078916" y="13392"/>
                </a:cubicBezTo>
                <a:cubicBezTo>
                  <a:pt x="1080967" y="13754"/>
                  <a:pt x="1083259" y="14176"/>
                  <a:pt x="1085793" y="14659"/>
                </a:cubicBezTo>
                <a:cubicBezTo>
                  <a:pt x="1088326" y="15141"/>
                  <a:pt x="1090800" y="15684"/>
                  <a:pt x="1093213" y="16287"/>
                </a:cubicBezTo>
                <a:lnTo>
                  <a:pt x="1102080" y="16287"/>
                </a:lnTo>
                <a:cubicBezTo>
                  <a:pt x="1103408" y="16287"/>
                  <a:pt x="1104614" y="15624"/>
                  <a:pt x="1105700" y="14297"/>
                </a:cubicBezTo>
                <a:cubicBezTo>
                  <a:pt x="1106182" y="13693"/>
                  <a:pt x="1106665" y="12970"/>
                  <a:pt x="1107148" y="12125"/>
                </a:cubicBezTo>
                <a:close/>
                <a:moveTo>
                  <a:pt x="1740189" y="11763"/>
                </a:moveTo>
                <a:cubicBezTo>
                  <a:pt x="1743084" y="12366"/>
                  <a:pt x="1745980" y="12970"/>
                  <a:pt x="1748876" y="13573"/>
                </a:cubicBezTo>
                <a:cubicBezTo>
                  <a:pt x="1751288" y="14176"/>
                  <a:pt x="1753852" y="14809"/>
                  <a:pt x="1756567" y="15473"/>
                </a:cubicBezTo>
                <a:cubicBezTo>
                  <a:pt x="1759282" y="16137"/>
                  <a:pt x="1761664" y="16770"/>
                  <a:pt x="1763715" y="17373"/>
                </a:cubicBezTo>
                <a:cubicBezTo>
                  <a:pt x="1763354" y="18459"/>
                  <a:pt x="1762931" y="19605"/>
                  <a:pt x="1762449" y="20812"/>
                </a:cubicBezTo>
                <a:cubicBezTo>
                  <a:pt x="1762087" y="21777"/>
                  <a:pt x="1761695" y="22893"/>
                  <a:pt x="1761272" y="24160"/>
                </a:cubicBezTo>
                <a:cubicBezTo>
                  <a:pt x="1760850" y="25427"/>
                  <a:pt x="1760518" y="26663"/>
                  <a:pt x="1760277" y="27870"/>
                </a:cubicBezTo>
                <a:cubicBezTo>
                  <a:pt x="1757864" y="45243"/>
                  <a:pt x="1753913" y="61410"/>
                  <a:pt x="1748423" y="76371"/>
                </a:cubicBezTo>
                <a:cubicBezTo>
                  <a:pt x="1742933" y="91332"/>
                  <a:pt x="1735061" y="105206"/>
                  <a:pt x="1724806" y="117995"/>
                </a:cubicBezTo>
                <a:cubicBezTo>
                  <a:pt x="1732166" y="123907"/>
                  <a:pt x="1740309" y="129186"/>
                  <a:pt x="1749237" y="133831"/>
                </a:cubicBezTo>
                <a:cubicBezTo>
                  <a:pt x="1758166" y="138476"/>
                  <a:pt x="1768119" y="142910"/>
                  <a:pt x="1779099" y="147132"/>
                </a:cubicBezTo>
                <a:lnTo>
                  <a:pt x="1778917" y="147494"/>
                </a:lnTo>
                <a:cubicBezTo>
                  <a:pt x="1778194" y="148701"/>
                  <a:pt x="1777349" y="150149"/>
                  <a:pt x="1776384" y="151838"/>
                </a:cubicBezTo>
                <a:cubicBezTo>
                  <a:pt x="1775539" y="153285"/>
                  <a:pt x="1774604" y="155095"/>
                  <a:pt x="1773579" y="157267"/>
                </a:cubicBezTo>
                <a:cubicBezTo>
                  <a:pt x="1772553" y="159439"/>
                  <a:pt x="1771558" y="161912"/>
                  <a:pt x="1770593" y="164687"/>
                </a:cubicBezTo>
                <a:cubicBezTo>
                  <a:pt x="1769627" y="167221"/>
                  <a:pt x="1768361" y="168638"/>
                  <a:pt x="1766792" y="168940"/>
                </a:cubicBezTo>
                <a:cubicBezTo>
                  <a:pt x="1765224" y="169241"/>
                  <a:pt x="1763354" y="168910"/>
                  <a:pt x="1761182" y="167944"/>
                </a:cubicBezTo>
                <a:cubicBezTo>
                  <a:pt x="1750927" y="163480"/>
                  <a:pt x="1741667" y="158353"/>
                  <a:pt x="1733402" y="152562"/>
                </a:cubicBezTo>
                <a:cubicBezTo>
                  <a:pt x="1725138" y="146770"/>
                  <a:pt x="1717627" y="140195"/>
                  <a:pt x="1710871" y="132835"/>
                </a:cubicBezTo>
                <a:cubicBezTo>
                  <a:pt x="1701822" y="141160"/>
                  <a:pt x="1691265" y="148791"/>
                  <a:pt x="1679200" y="155729"/>
                </a:cubicBezTo>
                <a:cubicBezTo>
                  <a:pt x="1667135" y="162666"/>
                  <a:pt x="1653079" y="168910"/>
                  <a:pt x="1637033" y="174460"/>
                </a:cubicBezTo>
                <a:lnTo>
                  <a:pt x="1636490" y="174098"/>
                </a:lnTo>
                <a:cubicBezTo>
                  <a:pt x="1650244" y="165049"/>
                  <a:pt x="1662339" y="156060"/>
                  <a:pt x="1672776" y="147132"/>
                </a:cubicBezTo>
                <a:cubicBezTo>
                  <a:pt x="1683212" y="138204"/>
                  <a:pt x="1692291" y="128854"/>
                  <a:pt x="1700012" y="119081"/>
                </a:cubicBezTo>
                <a:cubicBezTo>
                  <a:pt x="1691205" y="106292"/>
                  <a:pt x="1684207" y="91573"/>
                  <a:pt x="1679019" y="74923"/>
                </a:cubicBezTo>
                <a:cubicBezTo>
                  <a:pt x="1673831" y="58274"/>
                  <a:pt x="1670272" y="39332"/>
                  <a:pt x="1668342" y="18097"/>
                </a:cubicBezTo>
                <a:lnTo>
                  <a:pt x="1652416" y="18097"/>
                </a:lnTo>
                <a:lnTo>
                  <a:pt x="1651873" y="16287"/>
                </a:lnTo>
                <a:lnTo>
                  <a:pt x="1735664" y="16287"/>
                </a:lnTo>
                <a:cubicBezTo>
                  <a:pt x="1736388" y="16287"/>
                  <a:pt x="1737052" y="16076"/>
                  <a:pt x="1737655" y="15654"/>
                </a:cubicBezTo>
                <a:cubicBezTo>
                  <a:pt x="1738258" y="15232"/>
                  <a:pt x="1738741" y="14719"/>
                  <a:pt x="1739103" y="14116"/>
                </a:cubicBezTo>
                <a:cubicBezTo>
                  <a:pt x="1739585" y="13512"/>
                  <a:pt x="1739947" y="12728"/>
                  <a:pt x="1740189" y="11763"/>
                </a:cubicBezTo>
                <a:close/>
                <a:moveTo>
                  <a:pt x="1438894" y="10858"/>
                </a:moveTo>
                <a:cubicBezTo>
                  <a:pt x="1441066" y="11341"/>
                  <a:pt x="1443237" y="11823"/>
                  <a:pt x="1445409" y="12306"/>
                </a:cubicBezTo>
                <a:cubicBezTo>
                  <a:pt x="1447339" y="12789"/>
                  <a:pt x="1449390" y="13271"/>
                  <a:pt x="1451562" y="13754"/>
                </a:cubicBezTo>
                <a:cubicBezTo>
                  <a:pt x="1453734" y="14236"/>
                  <a:pt x="1455725" y="14779"/>
                  <a:pt x="1457534" y="15383"/>
                </a:cubicBezTo>
                <a:cubicBezTo>
                  <a:pt x="1457172" y="16830"/>
                  <a:pt x="1456810" y="18218"/>
                  <a:pt x="1456448" y="19545"/>
                </a:cubicBezTo>
                <a:cubicBezTo>
                  <a:pt x="1455845" y="22199"/>
                  <a:pt x="1455544" y="24914"/>
                  <a:pt x="1455544" y="27689"/>
                </a:cubicBezTo>
                <a:lnTo>
                  <a:pt x="1455544" y="71123"/>
                </a:lnTo>
                <a:cubicBezTo>
                  <a:pt x="1452407" y="71605"/>
                  <a:pt x="1449571" y="71967"/>
                  <a:pt x="1447038" y="72209"/>
                </a:cubicBezTo>
                <a:cubicBezTo>
                  <a:pt x="1444866" y="72450"/>
                  <a:pt x="1442785" y="72601"/>
                  <a:pt x="1440794" y="72661"/>
                </a:cubicBezTo>
                <a:cubicBezTo>
                  <a:pt x="1438803" y="72721"/>
                  <a:pt x="1437687" y="72571"/>
                  <a:pt x="1437446" y="72209"/>
                </a:cubicBezTo>
                <a:lnTo>
                  <a:pt x="1437446" y="65875"/>
                </a:lnTo>
                <a:lnTo>
                  <a:pt x="1425864" y="65875"/>
                </a:lnTo>
                <a:lnTo>
                  <a:pt x="1425864" y="102070"/>
                </a:lnTo>
                <a:lnTo>
                  <a:pt x="1446676" y="102070"/>
                </a:lnTo>
                <a:cubicBezTo>
                  <a:pt x="1447641" y="102070"/>
                  <a:pt x="1448667" y="101406"/>
                  <a:pt x="1449752" y="100079"/>
                </a:cubicBezTo>
                <a:cubicBezTo>
                  <a:pt x="1450235" y="99596"/>
                  <a:pt x="1450778" y="98933"/>
                  <a:pt x="1451381" y="98088"/>
                </a:cubicBezTo>
                <a:cubicBezTo>
                  <a:pt x="1452950" y="98691"/>
                  <a:pt x="1454397" y="99295"/>
                  <a:pt x="1455725" y="99898"/>
                </a:cubicBezTo>
                <a:cubicBezTo>
                  <a:pt x="1456931" y="100501"/>
                  <a:pt x="1458107" y="101074"/>
                  <a:pt x="1459254" y="101617"/>
                </a:cubicBezTo>
                <a:cubicBezTo>
                  <a:pt x="1460400" y="102160"/>
                  <a:pt x="1461395" y="102612"/>
                  <a:pt x="1462240" y="102974"/>
                </a:cubicBezTo>
                <a:lnTo>
                  <a:pt x="1462240" y="103879"/>
                </a:lnTo>
                <a:lnTo>
                  <a:pt x="1425864" y="103879"/>
                </a:lnTo>
                <a:lnTo>
                  <a:pt x="1425864" y="147856"/>
                </a:lnTo>
                <a:cubicBezTo>
                  <a:pt x="1431655" y="148459"/>
                  <a:pt x="1438080" y="148852"/>
                  <a:pt x="1445138" y="149033"/>
                </a:cubicBezTo>
                <a:cubicBezTo>
                  <a:pt x="1452196" y="149214"/>
                  <a:pt x="1459103" y="149063"/>
                  <a:pt x="1465859" y="148580"/>
                </a:cubicBezTo>
                <a:lnTo>
                  <a:pt x="1465859" y="148942"/>
                </a:lnTo>
                <a:cubicBezTo>
                  <a:pt x="1465618" y="149907"/>
                  <a:pt x="1465316" y="151053"/>
                  <a:pt x="1464954" y="152381"/>
                </a:cubicBezTo>
                <a:cubicBezTo>
                  <a:pt x="1464713" y="153587"/>
                  <a:pt x="1464472" y="155005"/>
                  <a:pt x="1464230" y="156634"/>
                </a:cubicBezTo>
                <a:cubicBezTo>
                  <a:pt x="1463989" y="158262"/>
                  <a:pt x="1463748" y="160163"/>
                  <a:pt x="1463506" y="162334"/>
                </a:cubicBezTo>
                <a:cubicBezTo>
                  <a:pt x="1463265" y="164385"/>
                  <a:pt x="1462752" y="165773"/>
                  <a:pt x="1461968" y="166497"/>
                </a:cubicBezTo>
                <a:cubicBezTo>
                  <a:pt x="1461184" y="167221"/>
                  <a:pt x="1459585" y="167703"/>
                  <a:pt x="1457172" y="167944"/>
                </a:cubicBezTo>
                <a:cubicBezTo>
                  <a:pt x="1451502" y="168186"/>
                  <a:pt x="1445982" y="168125"/>
                  <a:pt x="1440613" y="167763"/>
                </a:cubicBezTo>
                <a:cubicBezTo>
                  <a:pt x="1435244" y="167402"/>
                  <a:pt x="1430207" y="166738"/>
                  <a:pt x="1425502" y="165773"/>
                </a:cubicBezTo>
                <a:cubicBezTo>
                  <a:pt x="1420796" y="164808"/>
                  <a:pt x="1416513" y="163450"/>
                  <a:pt x="1412652" y="161701"/>
                </a:cubicBezTo>
                <a:cubicBezTo>
                  <a:pt x="1408792" y="159951"/>
                  <a:pt x="1405594" y="157810"/>
                  <a:pt x="1403061" y="155276"/>
                </a:cubicBezTo>
                <a:cubicBezTo>
                  <a:pt x="1401130" y="153346"/>
                  <a:pt x="1399441" y="151084"/>
                  <a:pt x="1397994" y="148490"/>
                </a:cubicBezTo>
                <a:cubicBezTo>
                  <a:pt x="1396546" y="145896"/>
                  <a:pt x="1395339" y="143181"/>
                  <a:pt x="1394374" y="140346"/>
                </a:cubicBezTo>
                <a:cubicBezTo>
                  <a:pt x="1393409" y="137510"/>
                  <a:pt x="1392594" y="134615"/>
                  <a:pt x="1391931" y="131659"/>
                </a:cubicBezTo>
                <a:cubicBezTo>
                  <a:pt x="1391267" y="128703"/>
                  <a:pt x="1390755" y="125898"/>
                  <a:pt x="1390393" y="123244"/>
                </a:cubicBezTo>
                <a:cubicBezTo>
                  <a:pt x="1387618" y="136033"/>
                  <a:pt x="1383636" y="146348"/>
                  <a:pt x="1378448" y="154190"/>
                </a:cubicBezTo>
                <a:cubicBezTo>
                  <a:pt x="1373260" y="162033"/>
                  <a:pt x="1367409" y="168246"/>
                  <a:pt x="1360894" y="172831"/>
                </a:cubicBezTo>
                <a:lnTo>
                  <a:pt x="1360351" y="172650"/>
                </a:lnTo>
                <a:cubicBezTo>
                  <a:pt x="1363367" y="167462"/>
                  <a:pt x="1365810" y="161399"/>
                  <a:pt x="1367680" y="154462"/>
                </a:cubicBezTo>
                <a:cubicBezTo>
                  <a:pt x="1369550" y="147524"/>
                  <a:pt x="1371028" y="140195"/>
                  <a:pt x="1372114" y="132473"/>
                </a:cubicBezTo>
                <a:cubicBezTo>
                  <a:pt x="1373200" y="124752"/>
                  <a:pt x="1373984" y="116970"/>
                  <a:pt x="1374467" y="109128"/>
                </a:cubicBezTo>
                <a:cubicBezTo>
                  <a:pt x="1374949" y="101285"/>
                  <a:pt x="1375251" y="93805"/>
                  <a:pt x="1375372" y="86687"/>
                </a:cubicBezTo>
                <a:cubicBezTo>
                  <a:pt x="1377905" y="86928"/>
                  <a:pt x="1380439" y="87169"/>
                  <a:pt x="1382973" y="87411"/>
                </a:cubicBezTo>
                <a:cubicBezTo>
                  <a:pt x="1385145" y="87652"/>
                  <a:pt x="1387557" y="87923"/>
                  <a:pt x="1390212" y="88225"/>
                </a:cubicBezTo>
                <a:cubicBezTo>
                  <a:pt x="1392866" y="88527"/>
                  <a:pt x="1395400" y="88979"/>
                  <a:pt x="1397813" y="89582"/>
                </a:cubicBezTo>
                <a:lnTo>
                  <a:pt x="1397813" y="90668"/>
                </a:lnTo>
                <a:lnTo>
                  <a:pt x="1394012" y="91754"/>
                </a:lnTo>
                <a:cubicBezTo>
                  <a:pt x="1393771" y="95856"/>
                  <a:pt x="1393530" y="99717"/>
                  <a:pt x="1393288" y="103336"/>
                </a:cubicBezTo>
                <a:cubicBezTo>
                  <a:pt x="1393047" y="106956"/>
                  <a:pt x="1392625" y="110455"/>
                  <a:pt x="1392022" y="113833"/>
                </a:cubicBezTo>
                <a:cubicBezTo>
                  <a:pt x="1393107" y="119745"/>
                  <a:pt x="1394766" y="125295"/>
                  <a:pt x="1396998" y="130483"/>
                </a:cubicBezTo>
                <a:cubicBezTo>
                  <a:pt x="1399230" y="135671"/>
                  <a:pt x="1402578" y="139833"/>
                  <a:pt x="1407042" y="142970"/>
                </a:cubicBezTo>
                <a:cubicBezTo>
                  <a:pt x="1407284" y="143211"/>
                  <a:pt x="1407525" y="143362"/>
                  <a:pt x="1407766" y="143422"/>
                </a:cubicBezTo>
                <a:cubicBezTo>
                  <a:pt x="1408008" y="143483"/>
                  <a:pt x="1408249" y="143633"/>
                  <a:pt x="1408490" y="143875"/>
                </a:cubicBezTo>
                <a:lnTo>
                  <a:pt x="1408490" y="65875"/>
                </a:lnTo>
                <a:lnTo>
                  <a:pt x="1395279" y="65875"/>
                </a:lnTo>
                <a:lnTo>
                  <a:pt x="1395279" y="74742"/>
                </a:lnTo>
                <a:cubicBezTo>
                  <a:pt x="1392142" y="75225"/>
                  <a:pt x="1389307" y="75587"/>
                  <a:pt x="1386773" y="75828"/>
                </a:cubicBezTo>
                <a:cubicBezTo>
                  <a:pt x="1384601" y="76069"/>
                  <a:pt x="1382520" y="76220"/>
                  <a:pt x="1380529" y="76281"/>
                </a:cubicBezTo>
                <a:cubicBezTo>
                  <a:pt x="1378539" y="76341"/>
                  <a:pt x="1377423" y="76190"/>
                  <a:pt x="1377181" y="75828"/>
                </a:cubicBezTo>
                <a:lnTo>
                  <a:pt x="1377181" y="11039"/>
                </a:lnTo>
                <a:cubicBezTo>
                  <a:pt x="1379353" y="11280"/>
                  <a:pt x="1381585" y="11642"/>
                  <a:pt x="1383877" y="12125"/>
                </a:cubicBezTo>
                <a:cubicBezTo>
                  <a:pt x="1385929" y="12487"/>
                  <a:pt x="1388161" y="12909"/>
                  <a:pt x="1390574" y="13392"/>
                </a:cubicBezTo>
                <a:cubicBezTo>
                  <a:pt x="1392987" y="13874"/>
                  <a:pt x="1395400" y="14417"/>
                  <a:pt x="1397813" y="15021"/>
                </a:cubicBezTo>
                <a:lnTo>
                  <a:pt x="1434008" y="15021"/>
                </a:lnTo>
                <a:cubicBezTo>
                  <a:pt x="1435335" y="15021"/>
                  <a:pt x="1436541" y="14357"/>
                  <a:pt x="1437627" y="13030"/>
                </a:cubicBezTo>
                <a:cubicBezTo>
                  <a:pt x="1438110" y="12427"/>
                  <a:pt x="1438532" y="11703"/>
                  <a:pt x="1438894" y="10858"/>
                </a:cubicBezTo>
                <a:close/>
                <a:moveTo>
                  <a:pt x="702221" y="10677"/>
                </a:moveTo>
                <a:cubicBezTo>
                  <a:pt x="704031" y="10918"/>
                  <a:pt x="705961" y="11220"/>
                  <a:pt x="708012" y="11582"/>
                </a:cubicBezTo>
                <a:cubicBezTo>
                  <a:pt x="709701" y="11823"/>
                  <a:pt x="711571" y="12185"/>
                  <a:pt x="713622" y="12668"/>
                </a:cubicBezTo>
                <a:cubicBezTo>
                  <a:pt x="715673" y="13151"/>
                  <a:pt x="717604" y="13693"/>
                  <a:pt x="719414" y="14297"/>
                </a:cubicBezTo>
                <a:cubicBezTo>
                  <a:pt x="719052" y="15744"/>
                  <a:pt x="718750" y="17132"/>
                  <a:pt x="718509" y="18459"/>
                </a:cubicBezTo>
                <a:cubicBezTo>
                  <a:pt x="718267" y="19666"/>
                  <a:pt x="718087" y="20993"/>
                  <a:pt x="717966" y="22441"/>
                </a:cubicBezTo>
                <a:cubicBezTo>
                  <a:pt x="717845" y="23888"/>
                  <a:pt x="717785" y="25276"/>
                  <a:pt x="717785" y="26603"/>
                </a:cubicBezTo>
                <a:lnTo>
                  <a:pt x="717785" y="63341"/>
                </a:lnTo>
                <a:cubicBezTo>
                  <a:pt x="714769" y="63824"/>
                  <a:pt x="712054" y="64185"/>
                  <a:pt x="709641" y="64427"/>
                </a:cubicBezTo>
                <a:cubicBezTo>
                  <a:pt x="707590" y="64668"/>
                  <a:pt x="705599" y="64789"/>
                  <a:pt x="703669" y="64789"/>
                </a:cubicBezTo>
                <a:cubicBezTo>
                  <a:pt x="701738" y="64789"/>
                  <a:pt x="700653" y="64608"/>
                  <a:pt x="700411" y="64246"/>
                </a:cubicBezTo>
                <a:lnTo>
                  <a:pt x="700411" y="57188"/>
                </a:lnTo>
                <a:lnTo>
                  <a:pt x="691544" y="57188"/>
                </a:lnTo>
                <a:lnTo>
                  <a:pt x="688286" y="95916"/>
                </a:lnTo>
                <a:lnTo>
                  <a:pt x="696249" y="95916"/>
                </a:lnTo>
                <a:cubicBezTo>
                  <a:pt x="697093" y="95916"/>
                  <a:pt x="697817" y="95735"/>
                  <a:pt x="698421" y="95373"/>
                </a:cubicBezTo>
                <a:cubicBezTo>
                  <a:pt x="699024" y="95012"/>
                  <a:pt x="699506" y="94589"/>
                  <a:pt x="699868" y="94107"/>
                </a:cubicBezTo>
                <a:cubicBezTo>
                  <a:pt x="700351" y="93624"/>
                  <a:pt x="700713" y="92960"/>
                  <a:pt x="700954" y="92116"/>
                </a:cubicBezTo>
                <a:cubicBezTo>
                  <a:pt x="703126" y="92478"/>
                  <a:pt x="705298" y="92900"/>
                  <a:pt x="707469" y="93383"/>
                </a:cubicBezTo>
                <a:cubicBezTo>
                  <a:pt x="709279" y="93745"/>
                  <a:pt x="711209" y="94167"/>
                  <a:pt x="713260" y="94650"/>
                </a:cubicBezTo>
                <a:cubicBezTo>
                  <a:pt x="715311" y="95132"/>
                  <a:pt x="717182" y="95615"/>
                  <a:pt x="718871" y="96097"/>
                </a:cubicBezTo>
                <a:cubicBezTo>
                  <a:pt x="718509" y="97183"/>
                  <a:pt x="718237" y="98179"/>
                  <a:pt x="718056" y="99083"/>
                </a:cubicBezTo>
                <a:cubicBezTo>
                  <a:pt x="717875" y="99988"/>
                  <a:pt x="717664" y="100803"/>
                  <a:pt x="717423" y="101527"/>
                </a:cubicBezTo>
                <a:cubicBezTo>
                  <a:pt x="717182" y="102371"/>
                  <a:pt x="717001" y="103155"/>
                  <a:pt x="716880" y="103879"/>
                </a:cubicBezTo>
                <a:cubicBezTo>
                  <a:pt x="716639" y="111118"/>
                  <a:pt x="716367" y="117513"/>
                  <a:pt x="716066" y="123063"/>
                </a:cubicBezTo>
                <a:cubicBezTo>
                  <a:pt x="715764" y="128613"/>
                  <a:pt x="715432" y="133499"/>
                  <a:pt x="715070" y="137722"/>
                </a:cubicBezTo>
                <a:cubicBezTo>
                  <a:pt x="714708" y="141944"/>
                  <a:pt x="714226" y="145624"/>
                  <a:pt x="713622" y="148761"/>
                </a:cubicBezTo>
                <a:cubicBezTo>
                  <a:pt x="713019" y="151898"/>
                  <a:pt x="712295" y="154673"/>
                  <a:pt x="711451" y="157086"/>
                </a:cubicBezTo>
                <a:cubicBezTo>
                  <a:pt x="710124" y="160585"/>
                  <a:pt x="708012" y="163782"/>
                  <a:pt x="705117" y="166678"/>
                </a:cubicBezTo>
                <a:cubicBezTo>
                  <a:pt x="702221" y="169573"/>
                  <a:pt x="698963" y="171504"/>
                  <a:pt x="695344" y="172469"/>
                </a:cubicBezTo>
                <a:cubicBezTo>
                  <a:pt x="692569" y="173313"/>
                  <a:pt x="690156" y="172982"/>
                  <a:pt x="688105" y="171473"/>
                </a:cubicBezTo>
                <a:cubicBezTo>
                  <a:pt x="686054" y="169965"/>
                  <a:pt x="685149" y="167703"/>
                  <a:pt x="685390" y="164687"/>
                </a:cubicBezTo>
                <a:cubicBezTo>
                  <a:pt x="685511" y="161671"/>
                  <a:pt x="683882" y="159378"/>
                  <a:pt x="680504" y="157810"/>
                </a:cubicBezTo>
                <a:cubicBezTo>
                  <a:pt x="679539" y="157448"/>
                  <a:pt x="678423" y="157056"/>
                  <a:pt x="677156" y="156634"/>
                </a:cubicBezTo>
                <a:cubicBezTo>
                  <a:pt x="675889" y="156211"/>
                  <a:pt x="674653" y="155819"/>
                  <a:pt x="673446" y="155457"/>
                </a:cubicBezTo>
                <a:cubicBezTo>
                  <a:pt x="672119" y="154975"/>
                  <a:pt x="670671" y="154492"/>
                  <a:pt x="669103" y="154009"/>
                </a:cubicBezTo>
                <a:lnTo>
                  <a:pt x="668922" y="152743"/>
                </a:lnTo>
                <a:cubicBezTo>
                  <a:pt x="671455" y="152863"/>
                  <a:pt x="673808" y="152984"/>
                  <a:pt x="675980" y="153104"/>
                </a:cubicBezTo>
                <a:cubicBezTo>
                  <a:pt x="677910" y="153225"/>
                  <a:pt x="679750" y="153285"/>
                  <a:pt x="681499" y="153285"/>
                </a:cubicBezTo>
                <a:cubicBezTo>
                  <a:pt x="683249" y="153285"/>
                  <a:pt x="684486" y="153285"/>
                  <a:pt x="685209" y="153285"/>
                </a:cubicBezTo>
                <a:cubicBezTo>
                  <a:pt x="687984" y="153285"/>
                  <a:pt x="690216" y="152743"/>
                  <a:pt x="691905" y="151657"/>
                </a:cubicBezTo>
                <a:cubicBezTo>
                  <a:pt x="693595" y="150571"/>
                  <a:pt x="694741" y="148701"/>
                  <a:pt x="695344" y="146046"/>
                </a:cubicBezTo>
                <a:cubicBezTo>
                  <a:pt x="696189" y="142306"/>
                  <a:pt x="696973" y="136425"/>
                  <a:pt x="697697" y="128401"/>
                </a:cubicBezTo>
                <a:cubicBezTo>
                  <a:pt x="698421" y="120378"/>
                  <a:pt x="698843" y="110153"/>
                  <a:pt x="698963" y="97726"/>
                </a:cubicBezTo>
                <a:lnTo>
                  <a:pt x="692629" y="97726"/>
                </a:lnTo>
                <a:cubicBezTo>
                  <a:pt x="691302" y="97726"/>
                  <a:pt x="690156" y="97998"/>
                  <a:pt x="689191" y="98541"/>
                </a:cubicBezTo>
                <a:cubicBezTo>
                  <a:pt x="688226" y="99083"/>
                  <a:pt x="687441" y="99657"/>
                  <a:pt x="686838" y="100260"/>
                </a:cubicBezTo>
                <a:cubicBezTo>
                  <a:pt x="686114" y="100984"/>
                  <a:pt x="685511" y="101768"/>
                  <a:pt x="685028" y="102612"/>
                </a:cubicBezTo>
                <a:cubicBezTo>
                  <a:pt x="683701" y="102371"/>
                  <a:pt x="682133" y="101949"/>
                  <a:pt x="680323" y="101346"/>
                </a:cubicBezTo>
                <a:cubicBezTo>
                  <a:pt x="678755" y="100742"/>
                  <a:pt x="676824" y="99988"/>
                  <a:pt x="674532" y="99083"/>
                </a:cubicBezTo>
                <a:cubicBezTo>
                  <a:pt x="672239" y="98179"/>
                  <a:pt x="669706" y="96882"/>
                  <a:pt x="666931" y="95192"/>
                </a:cubicBezTo>
                <a:cubicBezTo>
                  <a:pt x="667413" y="94710"/>
                  <a:pt x="667896" y="94167"/>
                  <a:pt x="668379" y="93564"/>
                </a:cubicBezTo>
                <a:cubicBezTo>
                  <a:pt x="668741" y="92960"/>
                  <a:pt x="669133" y="92327"/>
                  <a:pt x="669555" y="91663"/>
                </a:cubicBezTo>
                <a:cubicBezTo>
                  <a:pt x="669977" y="91000"/>
                  <a:pt x="670309" y="90306"/>
                  <a:pt x="670550" y="89582"/>
                </a:cubicBezTo>
                <a:lnTo>
                  <a:pt x="673627" y="51578"/>
                </a:lnTo>
                <a:cubicBezTo>
                  <a:pt x="675678" y="51819"/>
                  <a:pt x="677789" y="52120"/>
                  <a:pt x="679961" y="52482"/>
                </a:cubicBezTo>
                <a:cubicBezTo>
                  <a:pt x="681771" y="52724"/>
                  <a:pt x="683792" y="53116"/>
                  <a:pt x="686024" y="53659"/>
                </a:cubicBezTo>
                <a:cubicBezTo>
                  <a:pt x="688256" y="54202"/>
                  <a:pt x="690518" y="54775"/>
                  <a:pt x="692810" y="55378"/>
                </a:cubicBezTo>
                <a:lnTo>
                  <a:pt x="700411" y="55378"/>
                </a:lnTo>
                <a:lnTo>
                  <a:pt x="700411" y="16649"/>
                </a:lnTo>
                <a:lnTo>
                  <a:pt x="667655" y="16649"/>
                </a:lnTo>
                <a:lnTo>
                  <a:pt x="667112" y="14840"/>
                </a:lnTo>
                <a:lnTo>
                  <a:pt x="696973" y="14840"/>
                </a:lnTo>
                <a:cubicBezTo>
                  <a:pt x="698421" y="14840"/>
                  <a:pt x="699687" y="14176"/>
                  <a:pt x="700773" y="12849"/>
                </a:cubicBezTo>
                <a:cubicBezTo>
                  <a:pt x="701256" y="12246"/>
                  <a:pt x="701738" y="11522"/>
                  <a:pt x="702221" y="10677"/>
                </a:cubicBezTo>
                <a:close/>
                <a:moveTo>
                  <a:pt x="774792" y="10496"/>
                </a:moveTo>
                <a:cubicBezTo>
                  <a:pt x="776843" y="10979"/>
                  <a:pt x="778954" y="11461"/>
                  <a:pt x="781126" y="11944"/>
                </a:cubicBezTo>
                <a:cubicBezTo>
                  <a:pt x="782936" y="12427"/>
                  <a:pt x="784926" y="12909"/>
                  <a:pt x="787098" y="13392"/>
                </a:cubicBezTo>
                <a:cubicBezTo>
                  <a:pt x="789270" y="13874"/>
                  <a:pt x="791261" y="14417"/>
                  <a:pt x="793070" y="15021"/>
                </a:cubicBezTo>
                <a:cubicBezTo>
                  <a:pt x="792708" y="16468"/>
                  <a:pt x="792346" y="17856"/>
                  <a:pt x="791984" y="19183"/>
                </a:cubicBezTo>
                <a:cubicBezTo>
                  <a:pt x="791381" y="21837"/>
                  <a:pt x="791080" y="24552"/>
                  <a:pt x="791080" y="27327"/>
                </a:cubicBezTo>
                <a:lnTo>
                  <a:pt x="791080" y="62074"/>
                </a:lnTo>
                <a:cubicBezTo>
                  <a:pt x="788063" y="62557"/>
                  <a:pt x="785288" y="62919"/>
                  <a:pt x="782755" y="63160"/>
                </a:cubicBezTo>
                <a:cubicBezTo>
                  <a:pt x="780583" y="63401"/>
                  <a:pt x="778532" y="63552"/>
                  <a:pt x="776602" y="63612"/>
                </a:cubicBezTo>
                <a:cubicBezTo>
                  <a:pt x="774671" y="63673"/>
                  <a:pt x="773585" y="63522"/>
                  <a:pt x="773344" y="63160"/>
                </a:cubicBezTo>
                <a:lnTo>
                  <a:pt x="773344" y="55197"/>
                </a:lnTo>
                <a:lnTo>
                  <a:pt x="768458" y="55197"/>
                </a:lnTo>
                <a:lnTo>
                  <a:pt x="768458" y="78362"/>
                </a:lnTo>
                <a:lnTo>
                  <a:pt x="775878" y="78362"/>
                </a:lnTo>
                <a:cubicBezTo>
                  <a:pt x="776602" y="78362"/>
                  <a:pt x="777235" y="78181"/>
                  <a:pt x="777778" y="77819"/>
                </a:cubicBezTo>
                <a:cubicBezTo>
                  <a:pt x="778321" y="77457"/>
                  <a:pt x="778834" y="77035"/>
                  <a:pt x="779316" y="76552"/>
                </a:cubicBezTo>
                <a:cubicBezTo>
                  <a:pt x="779799" y="76069"/>
                  <a:pt x="780221" y="75406"/>
                  <a:pt x="780583" y="74561"/>
                </a:cubicBezTo>
                <a:lnTo>
                  <a:pt x="786917" y="75828"/>
                </a:lnTo>
                <a:cubicBezTo>
                  <a:pt x="788727" y="76190"/>
                  <a:pt x="790688" y="76612"/>
                  <a:pt x="792799" y="77095"/>
                </a:cubicBezTo>
                <a:cubicBezTo>
                  <a:pt x="794910" y="77578"/>
                  <a:pt x="796811" y="78121"/>
                  <a:pt x="798500" y="78724"/>
                </a:cubicBezTo>
                <a:cubicBezTo>
                  <a:pt x="798138" y="80051"/>
                  <a:pt x="797776" y="81378"/>
                  <a:pt x="797414" y="82705"/>
                </a:cubicBezTo>
                <a:cubicBezTo>
                  <a:pt x="796811" y="85360"/>
                  <a:pt x="796509" y="87953"/>
                  <a:pt x="796509" y="90487"/>
                </a:cubicBezTo>
                <a:lnTo>
                  <a:pt x="796509" y="121977"/>
                </a:lnTo>
                <a:cubicBezTo>
                  <a:pt x="793372" y="122459"/>
                  <a:pt x="790537" y="122821"/>
                  <a:pt x="788003" y="123063"/>
                </a:cubicBezTo>
                <a:cubicBezTo>
                  <a:pt x="785831" y="123304"/>
                  <a:pt x="783811" y="123455"/>
                  <a:pt x="781940" y="123515"/>
                </a:cubicBezTo>
                <a:cubicBezTo>
                  <a:pt x="780070" y="123575"/>
                  <a:pt x="779015" y="123425"/>
                  <a:pt x="778773" y="123063"/>
                </a:cubicBezTo>
                <a:lnTo>
                  <a:pt x="778773" y="117814"/>
                </a:lnTo>
                <a:lnTo>
                  <a:pt x="768458" y="117814"/>
                </a:lnTo>
                <a:lnTo>
                  <a:pt x="768458" y="145142"/>
                </a:lnTo>
                <a:cubicBezTo>
                  <a:pt x="771112" y="145021"/>
                  <a:pt x="773555" y="144900"/>
                  <a:pt x="775787" y="144780"/>
                </a:cubicBezTo>
                <a:cubicBezTo>
                  <a:pt x="778019" y="144659"/>
                  <a:pt x="780100" y="144538"/>
                  <a:pt x="782031" y="144418"/>
                </a:cubicBezTo>
                <a:cubicBezTo>
                  <a:pt x="781066" y="142005"/>
                  <a:pt x="780251" y="139712"/>
                  <a:pt x="779588" y="137541"/>
                </a:cubicBezTo>
                <a:cubicBezTo>
                  <a:pt x="778924" y="135369"/>
                  <a:pt x="778291" y="133499"/>
                  <a:pt x="777687" y="131930"/>
                </a:cubicBezTo>
                <a:cubicBezTo>
                  <a:pt x="777084" y="130121"/>
                  <a:pt x="776481" y="128432"/>
                  <a:pt x="775878" y="126863"/>
                </a:cubicBezTo>
                <a:lnTo>
                  <a:pt x="776602" y="126501"/>
                </a:lnTo>
                <a:cubicBezTo>
                  <a:pt x="780824" y="129397"/>
                  <a:pt x="784926" y="132413"/>
                  <a:pt x="788908" y="135550"/>
                </a:cubicBezTo>
                <a:cubicBezTo>
                  <a:pt x="792286" y="138325"/>
                  <a:pt x="795725" y="141371"/>
                  <a:pt x="799223" y="144689"/>
                </a:cubicBezTo>
                <a:cubicBezTo>
                  <a:pt x="802722" y="148007"/>
                  <a:pt x="805618" y="151295"/>
                  <a:pt x="807910" y="154552"/>
                </a:cubicBezTo>
                <a:cubicBezTo>
                  <a:pt x="806221" y="156845"/>
                  <a:pt x="804472" y="159016"/>
                  <a:pt x="802662" y="161067"/>
                </a:cubicBezTo>
                <a:cubicBezTo>
                  <a:pt x="801094" y="162756"/>
                  <a:pt x="799284" y="164536"/>
                  <a:pt x="797233" y="166406"/>
                </a:cubicBezTo>
                <a:cubicBezTo>
                  <a:pt x="795182" y="168276"/>
                  <a:pt x="793131" y="169754"/>
                  <a:pt x="791080" y="170840"/>
                </a:cubicBezTo>
                <a:lnTo>
                  <a:pt x="783841" y="149666"/>
                </a:lnTo>
                <a:cubicBezTo>
                  <a:pt x="778170" y="152441"/>
                  <a:pt x="770298" y="155759"/>
                  <a:pt x="760223" y="159620"/>
                </a:cubicBezTo>
                <a:cubicBezTo>
                  <a:pt x="750149" y="163480"/>
                  <a:pt x="738175" y="166859"/>
                  <a:pt x="724300" y="169754"/>
                </a:cubicBezTo>
                <a:lnTo>
                  <a:pt x="719414" y="147494"/>
                </a:lnTo>
                <a:cubicBezTo>
                  <a:pt x="724481" y="147253"/>
                  <a:pt x="729699" y="147012"/>
                  <a:pt x="735068" y="146770"/>
                </a:cubicBezTo>
                <a:cubicBezTo>
                  <a:pt x="740437" y="146529"/>
                  <a:pt x="745776" y="146288"/>
                  <a:pt x="751084" y="146046"/>
                </a:cubicBezTo>
                <a:lnTo>
                  <a:pt x="751084" y="117814"/>
                </a:lnTo>
                <a:lnTo>
                  <a:pt x="740769" y="117814"/>
                </a:lnTo>
                <a:lnTo>
                  <a:pt x="740769" y="126320"/>
                </a:lnTo>
                <a:cubicBezTo>
                  <a:pt x="737632" y="126682"/>
                  <a:pt x="734857" y="126984"/>
                  <a:pt x="732444" y="127225"/>
                </a:cubicBezTo>
                <a:cubicBezTo>
                  <a:pt x="730272" y="127466"/>
                  <a:pt x="728251" y="127617"/>
                  <a:pt x="726381" y="127678"/>
                </a:cubicBezTo>
                <a:cubicBezTo>
                  <a:pt x="724511" y="127738"/>
                  <a:pt x="723455" y="127587"/>
                  <a:pt x="723214" y="127225"/>
                </a:cubicBezTo>
                <a:lnTo>
                  <a:pt x="723214" y="74742"/>
                </a:lnTo>
                <a:cubicBezTo>
                  <a:pt x="725386" y="74984"/>
                  <a:pt x="727557" y="75285"/>
                  <a:pt x="729729" y="75647"/>
                </a:cubicBezTo>
                <a:cubicBezTo>
                  <a:pt x="731660" y="75889"/>
                  <a:pt x="733771" y="76250"/>
                  <a:pt x="736063" y="76733"/>
                </a:cubicBezTo>
                <a:cubicBezTo>
                  <a:pt x="738356" y="77216"/>
                  <a:pt x="740708" y="77759"/>
                  <a:pt x="743121" y="78362"/>
                </a:cubicBezTo>
                <a:lnTo>
                  <a:pt x="751084" y="78362"/>
                </a:lnTo>
                <a:lnTo>
                  <a:pt x="751084" y="55197"/>
                </a:lnTo>
                <a:lnTo>
                  <a:pt x="746017" y="55197"/>
                </a:lnTo>
                <a:lnTo>
                  <a:pt x="746017" y="64065"/>
                </a:lnTo>
                <a:cubicBezTo>
                  <a:pt x="743001" y="64547"/>
                  <a:pt x="740286" y="64909"/>
                  <a:pt x="737873" y="65151"/>
                </a:cubicBezTo>
                <a:cubicBezTo>
                  <a:pt x="735822" y="65392"/>
                  <a:pt x="733831" y="65543"/>
                  <a:pt x="731901" y="65603"/>
                </a:cubicBezTo>
                <a:cubicBezTo>
                  <a:pt x="729970" y="65663"/>
                  <a:pt x="728885" y="65513"/>
                  <a:pt x="728643" y="65151"/>
                </a:cubicBezTo>
                <a:lnTo>
                  <a:pt x="728643" y="10677"/>
                </a:lnTo>
                <a:cubicBezTo>
                  <a:pt x="730694" y="10918"/>
                  <a:pt x="732806" y="11280"/>
                  <a:pt x="734977" y="11763"/>
                </a:cubicBezTo>
                <a:cubicBezTo>
                  <a:pt x="736908" y="12125"/>
                  <a:pt x="739049" y="12547"/>
                  <a:pt x="741402" y="13030"/>
                </a:cubicBezTo>
                <a:cubicBezTo>
                  <a:pt x="743755" y="13512"/>
                  <a:pt x="746138" y="14055"/>
                  <a:pt x="748551" y="14659"/>
                </a:cubicBezTo>
                <a:lnTo>
                  <a:pt x="769906" y="14659"/>
                </a:lnTo>
                <a:cubicBezTo>
                  <a:pt x="771233" y="14659"/>
                  <a:pt x="772439" y="13995"/>
                  <a:pt x="773525" y="12668"/>
                </a:cubicBezTo>
                <a:cubicBezTo>
                  <a:pt x="774008" y="12065"/>
                  <a:pt x="774430" y="11341"/>
                  <a:pt x="774792" y="10496"/>
                </a:cubicBezTo>
                <a:close/>
                <a:moveTo>
                  <a:pt x="176041" y="10315"/>
                </a:moveTo>
                <a:cubicBezTo>
                  <a:pt x="178937" y="10557"/>
                  <a:pt x="181892" y="10918"/>
                  <a:pt x="184909" y="11401"/>
                </a:cubicBezTo>
                <a:cubicBezTo>
                  <a:pt x="187322" y="11763"/>
                  <a:pt x="189946" y="12246"/>
                  <a:pt x="192781" y="12849"/>
                </a:cubicBezTo>
                <a:cubicBezTo>
                  <a:pt x="195616" y="13452"/>
                  <a:pt x="198059" y="14055"/>
                  <a:pt x="200111" y="14659"/>
                </a:cubicBezTo>
                <a:lnTo>
                  <a:pt x="285712" y="14659"/>
                </a:lnTo>
                <a:cubicBezTo>
                  <a:pt x="286677" y="14659"/>
                  <a:pt x="287703" y="13995"/>
                  <a:pt x="288788" y="12668"/>
                </a:cubicBezTo>
                <a:cubicBezTo>
                  <a:pt x="289271" y="12185"/>
                  <a:pt x="289814" y="11522"/>
                  <a:pt x="290417" y="10677"/>
                </a:cubicBezTo>
                <a:cubicBezTo>
                  <a:pt x="291986" y="11280"/>
                  <a:pt x="293433" y="11884"/>
                  <a:pt x="294761" y="12487"/>
                </a:cubicBezTo>
                <a:cubicBezTo>
                  <a:pt x="297294" y="13693"/>
                  <a:pt x="299466" y="14779"/>
                  <a:pt x="301276" y="15744"/>
                </a:cubicBezTo>
                <a:lnTo>
                  <a:pt x="301276" y="16468"/>
                </a:lnTo>
                <a:lnTo>
                  <a:pt x="195586" y="16468"/>
                </a:lnTo>
                <a:cubicBezTo>
                  <a:pt x="195707" y="26482"/>
                  <a:pt x="195767" y="36255"/>
                  <a:pt x="195767" y="45786"/>
                </a:cubicBezTo>
                <a:cubicBezTo>
                  <a:pt x="195767" y="49888"/>
                  <a:pt x="195767" y="54111"/>
                  <a:pt x="195767" y="58455"/>
                </a:cubicBezTo>
                <a:cubicBezTo>
                  <a:pt x="195767" y="62798"/>
                  <a:pt x="195737" y="67081"/>
                  <a:pt x="195677" y="71304"/>
                </a:cubicBezTo>
                <a:cubicBezTo>
                  <a:pt x="195616" y="75527"/>
                  <a:pt x="195526" y="79568"/>
                  <a:pt x="195405" y="83429"/>
                </a:cubicBezTo>
                <a:cubicBezTo>
                  <a:pt x="195284" y="87290"/>
                  <a:pt x="195164" y="90728"/>
                  <a:pt x="195043" y="93745"/>
                </a:cubicBezTo>
                <a:cubicBezTo>
                  <a:pt x="194319" y="102431"/>
                  <a:pt x="193113" y="110364"/>
                  <a:pt x="191424" y="117543"/>
                </a:cubicBezTo>
                <a:cubicBezTo>
                  <a:pt x="189735" y="124722"/>
                  <a:pt x="187563" y="131478"/>
                  <a:pt x="184909" y="137812"/>
                </a:cubicBezTo>
                <a:cubicBezTo>
                  <a:pt x="182254" y="144146"/>
                  <a:pt x="179087" y="150269"/>
                  <a:pt x="175408" y="156181"/>
                </a:cubicBezTo>
                <a:cubicBezTo>
                  <a:pt x="171728" y="162093"/>
                  <a:pt x="167535" y="168005"/>
                  <a:pt x="162830" y="173917"/>
                </a:cubicBezTo>
                <a:lnTo>
                  <a:pt x="162287" y="173736"/>
                </a:lnTo>
                <a:cubicBezTo>
                  <a:pt x="164579" y="166738"/>
                  <a:pt x="166540" y="159982"/>
                  <a:pt x="168169" y="153466"/>
                </a:cubicBezTo>
                <a:cubicBezTo>
                  <a:pt x="169797" y="146951"/>
                  <a:pt x="171125" y="140436"/>
                  <a:pt x="172150" y="133921"/>
                </a:cubicBezTo>
                <a:cubicBezTo>
                  <a:pt x="173176" y="127406"/>
                  <a:pt x="173990" y="120770"/>
                  <a:pt x="174593" y="114014"/>
                </a:cubicBezTo>
                <a:cubicBezTo>
                  <a:pt x="175196" y="107258"/>
                  <a:pt x="175679" y="100199"/>
                  <a:pt x="176041" y="92840"/>
                </a:cubicBezTo>
                <a:cubicBezTo>
                  <a:pt x="176162" y="89944"/>
                  <a:pt x="176252" y="86566"/>
                  <a:pt x="176312" y="82705"/>
                </a:cubicBezTo>
                <a:cubicBezTo>
                  <a:pt x="176373" y="78844"/>
                  <a:pt x="176433" y="74712"/>
                  <a:pt x="176493" y="70308"/>
                </a:cubicBezTo>
                <a:cubicBezTo>
                  <a:pt x="176554" y="65905"/>
                  <a:pt x="176554" y="61380"/>
                  <a:pt x="176493" y="56735"/>
                </a:cubicBezTo>
                <a:cubicBezTo>
                  <a:pt x="176433" y="52090"/>
                  <a:pt x="176403" y="47536"/>
                  <a:pt x="176403" y="43072"/>
                </a:cubicBezTo>
                <a:cubicBezTo>
                  <a:pt x="176282" y="32696"/>
                  <a:pt x="176162" y="21777"/>
                  <a:pt x="176041" y="10315"/>
                </a:cubicBezTo>
                <a:close/>
                <a:moveTo>
                  <a:pt x="380314" y="9772"/>
                </a:moveTo>
                <a:cubicBezTo>
                  <a:pt x="382486" y="10014"/>
                  <a:pt x="384718" y="10376"/>
                  <a:pt x="387010" y="10858"/>
                </a:cubicBezTo>
                <a:cubicBezTo>
                  <a:pt x="389061" y="11220"/>
                  <a:pt x="391293" y="11642"/>
                  <a:pt x="393706" y="12125"/>
                </a:cubicBezTo>
                <a:cubicBezTo>
                  <a:pt x="396119" y="12608"/>
                  <a:pt x="398532" y="13151"/>
                  <a:pt x="400945" y="13754"/>
                </a:cubicBezTo>
                <a:lnTo>
                  <a:pt x="435511" y="13754"/>
                </a:lnTo>
                <a:cubicBezTo>
                  <a:pt x="436839" y="13754"/>
                  <a:pt x="438045" y="13090"/>
                  <a:pt x="439131" y="11763"/>
                </a:cubicBezTo>
                <a:cubicBezTo>
                  <a:pt x="439613" y="11280"/>
                  <a:pt x="440036" y="10617"/>
                  <a:pt x="440398" y="9772"/>
                </a:cubicBezTo>
                <a:cubicBezTo>
                  <a:pt x="442690" y="10134"/>
                  <a:pt x="444922" y="10557"/>
                  <a:pt x="447094" y="11039"/>
                </a:cubicBezTo>
                <a:cubicBezTo>
                  <a:pt x="449024" y="11401"/>
                  <a:pt x="451075" y="11854"/>
                  <a:pt x="453247" y="12396"/>
                </a:cubicBezTo>
                <a:cubicBezTo>
                  <a:pt x="455419" y="12939"/>
                  <a:pt x="457409" y="13512"/>
                  <a:pt x="459219" y="14116"/>
                </a:cubicBezTo>
                <a:cubicBezTo>
                  <a:pt x="458857" y="15563"/>
                  <a:pt x="458495" y="16951"/>
                  <a:pt x="458133" y="18278"/>
                </a:cubicBezTo>
                <a:cubicBezTo>
                  <a:pt x="457892" y="19605"/>
                  <a:pt x="457651" y="20993"/>
                  <a:pt x="457409" y="22441"/>
                </a:cubicBezTo>
                <a:cubicBezTo>
                  <a:pt x="457168" y="23888"/>
                  <a:pt x="457047" y="25276"/>
                  <a:pt x="457047" y="26603"/>
                </a:cubicBezTo>
                <a:lnTo>
                  <a:pt x="457047" y="99536"/>
                </a:lnTo>
                <a:cubicBezTo>
                  <a:pt x="453911" y="100018"/>
                  <a:pt x="451075" y="100380"/>
                  <a:pt x="448542" y="100622"/>
                </a:cubicBezTo>
                <a:cubicBezTo>
                  <a:pt x="446370" y="100863"/>
                  <a:pt x="444289" y="101014"/>
                  <a:pt x="442298" y="101074"/>
                </a:cubicBezTo>
                <a:cubicBezTo>
                  <a:pt x="440307" y="101135"/>
                  <a:pt x="439191" y="100984"/>
                  <a:pt x="438950" y="100622"/>
                </a:cubicBezTo>
                <a:lnTo>
                  <a:pt x="438950" y="89401"/>
                </a:lnTo>
                <a:lnTo>
                  <a:pt x="427549" y="89401"/>
                </a:lnTo>
                <a:lnTo>
                  <a:pt x="427549" y="124872"/>
                </a:lnTo>
                <a:lnTo>
                  <a:pt x="444741" y="124872"/>
                </a:lnTo>
                <a:cubicBezTo>
                  <a:pt x="445224" y="124872"/>
                  <a:pt x="445706" y="124691"/>
                  <a:pt x="446189" y="124329"/>
                </a:cubicBezTo>
                <a:cubicBezTo>
                  <a:pt x="446672" y="123968"/>
                  <a:pt x="447215" y="123485"/>
                  <a:pt x="447818" y="122882"/>
                </a:cubicBezTo>
                <a:cubicBezTo>
                  <a:pt x="448300" y="122399"/>
                  <a:pt x="448904" y="121735"/>
                  <a:pt x="449627" y="120891"/>
                </a:cubicBezTo>
                <a:cubicBezTo>
                  <a:pt x="451196" y="121494"/>
                  <a:pt x="452644" y="122097"/>
                  <a:pt x="453971" y="122701"/>
                </a:cubicBezTo>
                <a:cubicBezTo>
                  <a:pt x="456504" y="123907"/>
                  <a:pt x="458676" y="124993"/>
                  <a:pt x="460486" y="125958"/>
                </a:cubicBezTo>
                <a:lnTo>
                  <a:pt x="460486" y="126682"/>
                </a:lnTo>
                <a:lnTo>
                  <a:pt x="427549" y="126682"/>
                </a:lnTo>
                <a:lnTo>
                  <a:pt x="427549" y="165592"/>
                </a:lnTo>
                <a:lnTo>
                  <a:pt x="451075" y="165592"/>
                </a:lnTo>
                <a:cubicBezTo>
                  <a:pt x="452041" y="165592"/>
                  <a:pt x="453066" y="164928"/>
                  <a:pt x="454152" y="163601"/>
                </a:cubicBezTo>
                <a:cubicBezTo>
                  <a:pt x="454634" y="163118"/>
                  <a:pt x="455177" y="162455"/>
                  <a:pt x="455781" y="161610"/>
                </a:cubicBezTo>
                <a:cubicBezTo>
                  <a:pt x="457349" y="162214"/>
                  <a:pt x="458797" y="162817"/>
                  <a:pt x="460124" y="163420"/>
                </a:cubicBezTo>
                <a:cubicBezTo>
                  <a:pt x="462658" y="164627"/>
                  <a:pt x="464830" y="165712"/>
                  <a:pt x="466639" y="166678"/>
                </a:cubicBezTo>
                <a:lnTo>
                  <a:pt x="466639" y="167402"/>
                </a:lnTo>
                <a:lnTo>
                  <a:pt x="371446" y="167402"/>
                </a:lnTo>
                <a:lnTo>
                  <a:pt x="370903" y="165592"/>
                </a:lnTo>
                <a:lnTo>
                  <a:pt x="409632" y="165592"/>
                </a:lnTo>
                <a:lnTo>
                  <a:pt x="409632" y="126682"/>
                </a:lnTo>
                <a:lnTo>
                  <a:pt x="380857" y="126682"/>
                </a:lnTo>
                <a:lnTo>
                  <a:pt x="380314" y="124872"/>
                </a:lnTo>
                <a:lnTo>
                  <a:pt x="409632" y="124872"/>
                </a:lnTo>
                <a:lnTo>
                  <a:pt x="409632" y="89401"/>
                </a:lnTo>
                <a:lnTo>
                  <a:pt x="398231" y="89401"/>
                </a:lnTo>
                <a:lnTo>
                  <a:pt x="398231" y="100803"/>
                </a:lnTo>
                <a:cubicBezTo>
                  <a:pt x="395094" y="101285"/>
                  <a:pt x="392258" y="101647"/>
                  <a:pt x="389725" y="101889"/>
                </a:cubicBezTo>
                <a:cubicBezTo>
                  <a:pt x="387553" y="102130"/>
                  <a:pt x="385502" y="102281"/>
                  <a:pt x="383572" y="102341"/>
                </a:cubicBezTo>
                <a:cubicBezTo>
                  <a:pt x="381641" y="102401"/>
                  <a:pt x="380555" y="102251"/>
                  <a:pt x="380314" y="101889"/>
                </a:cubicBezTo>
                <a:close/>
                <a:moveTo>
                  <a:pt x="8144" y="8325"/>
                </a:moveTo>
                <a:cubicBezTo>
                  <a:pt x="12125" y="9290"/>
                  <a:pt x="16167" y="10557"/>
                  <a:pt x="20269" y="12125"/>
                </a:cubicBezTo>
                <a:cubicBezTo>
                  <a:pt x="23768" y="13573"/>
                  <a:pt x="27659" y="15473"/>
                  <a:pt x="31942" y="17826"/>
                </a:cubicBezTo>
                <a:cubicBezTo>
                  <a:pt x="36225" y="20178"/>
                  <a:pt x="40357" y="23285"/>
                  <a:pt x="44339" y="27146"/>
                </a:cubicBezTo>
                <a:cubicBezTo>
                  <a:pt x="43374" y="29559"/>
                  <a:pt x="42288" y="31851"/>
                  <a:pt x="41081" y="34023"/>
                </a:cubicBezTo>
                <a:cubicBezTo>
                  <a:pt x="39995" y="35953"/>
                  <a:pt x="38729" y="38035"/>
                  <a:pt x="37281" y="40267"/>
                </a:cubicBezTo>
                <a:cubicBezTo>
                  <a:pt x="35833" y="42499"/>
                  <a:pt x="34144" y="44459"/>
                  <a:pt x="32213" y="46148"/>
                </a:cubicBezTo>
                <a:cubicBezTo>
                  <a:pt x="28715" y="40719"/>
                  <a:pt x="25517" y="35742"/>
                  <a:pt x="22622" y="31218"/>
                </a:cubicBezTo>
                <a:cubicBezTo>
                  <a:pt x="19726" y="26693"/>
                  <a:pt x="17132" y="22742"/>
                  <a:pt x="14840" y="19364"/>
                </a:cubicBezTo>
                <a:cubicBezTo>
                  <a:pt x="12186" y="15383"/>
                  <a:pt x="9773" y="11823"/>
                  <a:pt x="7601" y="8686"/>
                </a:cubicBezTo>
                <a:close/>
                <a:moveTo>
                  <a:pt x="915181" y="5248"/>
                </a:moveTo>
                <a:cubicBezTo>
                  <a:pt x="917715" y="5489"/>
                  <a:pt x="920308" y="5731"/>
                  <a:pt x="922963" y="5972"/>
                </a:cubicBezTo>
                <a:cubicBezTo>
                  <a:pt x="925255" y="6213"/>
                  <a:pt x="927759" y="6485"/>
                  <a:pt x="930473" y="6786"/>
                </a:cubicBezTo>
                <a:cubicBezTo>
                  <a:pt x="933188" y="7088"/>
                  <a:pt x="935933" y="7540"/>
                  <a:pt x="938708" y="8144"/>
                </a:cubicBezTo>
                <a:lnTo>
                  <a:pt x="938708" y="9410"/>
                </a:lnTo>
                <a:lnTo>
                  <a:pt x="934545" y="10496"/>
                </a:lnTo>
                <a:cubicBezTo>
                  <a:pt x="934063" y="15202"/>
                  <a:pt x="933520" y="19786"/>
                  <a:pt x="932916" y="24250"/>
                </a:cubicBezTo>
                <a:cubicBezTo>
                  <a:pt x="932313" y="28714"/>
                  <a:pt x="931529" y="33058"/>
                  <a:pt x="930564" y="37280"/>
                </a:cubicBezTo>
                <a:lnTo>
                  <a:pt x="955176" y="37280"/>
                </a:lnTo>
                <a:cubicBezTo>
                  <a:pt x="956021" y="37280"/>
                  <a:pt x="956986" y="36617"/>
                  <a:pt x="958072" y="35290"/>
                </a:cubicBezTo>
                <a:cubicBezTo>
                  <a:pt x="958554" y="34807"/>
                  <a:pt x="959097" y="34144"/>
                  <a:pt x="959701" y="33299"/>
                </a:cubicBezTo>
                <a:cubicBezTo>
                  <a:pt x="961149" y="33902"/>
                  <a:pt x="962536" y="34506"/>
                  <a:pt x="963863" y="35109"/>
                </a:cubicBezTo>
                <a:cubicBezTo>
                  <a:pt x="964949" y="35712"/>
                  <a:pt x="966095" y="36285"/>
                  <a:pt x="967302" y="36828"/>
                </a:cubicBezTo>
                <a:cubicBezTo>
                  <a:pt x="968508" y="37371"/>
                  <a:pt x="969473" y="37884"/>
                  <a:pt x="970197" y="38366"/>
                </a:cubicBezTo>
                <a:lnTo>
                  <a:pt x="970197" y="39090"/>
                </a:lnTo>
                <a:lnTo>
                  <a:pt x="958434" y="39090"/>
                </a:lnTo>
                <a:cubicBezTo>
                  <a:pt x="957951" y="54292"/>
                  <a:pt x="956443" y="68499"/>
                  <a:pt x="953909" y="81710"/>
                </a:cubicBezTo>
                <a:cubicBezTo>
                  <a:pt x="951376" y="94921"/>
                  <a:pt x="947394" y="107197"/>
                  <a:pt x="941965" y="118538"/>
                </a:cubicBezTo>
                <a:cubicBezTo>
                  <a:pt x="946188" y="125295"/>
                  <a:pt x="950742" y="131387"/>
                  <a:pt x="955629" y="136817"/>
                </a:cubicBezTo>
                <a:cubicBezTo>
                  <a:pt x="960515" y="142246"/>
                  <a:pt x="965733" y="147796"/>
                  <a:pt x="971283" y="153466"/>
                </a:cubicBezTo>
                <a:lnTo>
                  <a:pt x="971283" y="154009"/>
                </a:lnTo>
                <a:cubicBezTo>
                  <a:pt x="970318" y="155578"/>
                  <a:pt x="969232" y="157086"/>
                  <a:pt x="968026" y="158534"/>
                </a:cubicBezTo>
                <a:cubicBezTo>
                  <a:pt x="967060" y="159861"/>
                  <a:pt x="965975" y="161309"/>
                  <a:pt x="964768" y="162877"/>
                </a:cubicBezTo>
                <a:cubicBezTo>
                  <a:pt x="963561" y="164446"/>
                  <a:pt x="962415" y="166074"/>
                  <a:pt x="961329" y="167763"/>
                </a:cubicBezTo>
                <a:cubicBezTo>
                  <a:pt x="960364" y="169091"/>
                  <a:pt x="959128" y="169754"/>
                  <a:pt x="957619" y="169754"/>
                </a:cubicBezTo>
                <a:cubicBezTo>
                  <a:pt x="956111" y="169754"/>
                  <a:pt x="954875" y="169211"/>
                  <a:pt x="953909" y="168125"/>
                </a:cubicBezTo>
                <a:cubicBezTo>
                  <a:pt x="944861" y="158232"/>
                  <a:pt x="937742" y="147072"/>
                  <a:pt x="932555" y="134645"/>
                </a:cubicBezTo>
                <a:cubicBezTo>
                  <a:pt x="927004" y="142608"/>
                  <a:pt x="920489" y="149817"/>
                  <a:pt x="913009" y="156272"/>
                </a:cubicBezTo>
                <a:cubicBezTo>
                  <a:pt x="905529" y="162726"/>
                  <a:pt x="896661" y="168487"/>
                  <a:pt x="886406" y="173555"/>
                </a:cubicBezTo>
                <a:lnTo>
                  <a:pt x="885863" y="173193"/>
                </a:lnTo>
                <a:cubicBezTo>
                  <a:pt x="895274" y="164144"/>
                  <a:pt x="903267" y="154944"/>
                  <a:pt x="909842" y="145594"/>
                </a:cubicBezTo>
                <a:cubicBezTo>
                  <a:pt x="916418" y="136244"/>
                  <a:pt x="921817" y="126260"/>
                  <a:pt x="926039" y="115643"/>
                </a:cubicBezTo>
                <a:cubicBezTo>
                  <a:pt x="924109" y="108766"/>
                  <a:pt x="922601" y="101647"/>
                  <a:pt x="921515" y="94288"/>
                </a:cubicBezTo>
                <a:cubicBezTo>
                  <a:pt x="920429" y="86928"/>
                  <a:pt x="919705" y="79327"/>
                  <a:pt x="919343" y="71485"/>
                </a:cubicBezTo>
                <a:cubicBezTo>
                  <a:pt x="914638" y="81378"/>
                  <a:pt x="909269" y="90186"/>
                  <a:pt x="903236" y="97907"/>
                </a:cubicBezTo>
                <a:lnTo>
                  <a:pt x="902513" y="97726"/>
                </a:lnTo>
                <a:cubicBezTo>
                  <a:pt x="903719" y="92900"/>
                  <a:pt x="904865" y="87863"/>
                  <a:pt x="905951" y="82615"/>
                </a:cubicBezTo>
                <a:cubicBezTo>
                  <a:pt x="907037" y="77366"/>
                  <a:pt x="908002" y="72118"/>
                  <a:pt x="908847" y="66870"/>
                </a:cubicBezTo>
                <a:cubicBezTo>
                  <a:pt x="909691" y="61622"/>
                  <a:pt x="910415" y="56464"/>
                  <a:pt x="911018" y="51397"/>
                </a:cubicBezTo>
                <a:cubicBezTo>
                  <a:pt x="911622" y="46329"/>
                  <a:pt x="912165" y="41503"/>
                  <a:pt x="912647" y="36919"/>
                </a:cubicBezTo>
                <a:cubicBezTo>
                  <a:pt x="913733" y="26181"/>
                  <a:pt x="914578" y="15624"/>
                  <a:pt x="915181" y="5248"/>
                </a:cubicBezTo>
                <a:close/>
                <a:moveTo>
                  <a:pt x="862155" y="4524"/>
                </a:moveTo>
                <a:cubicBezTo>
                  <a:pt x="864447" y="4645"/>
                  <a:pt x="866800" y="4826"/>
                  <a:pt x="869213" y="5067"/>
                </a:cubicBezTo>
                <a:cubicBezTo>
                  <a:pt x="873677" y="5429"/>
                  <a:pt x="878443" y="6092"/>
                  <a:pt x="883510" y="7058"/>
                </a:cubicBezTo>
                <a:lnTo>
                  <a:pt x="883510" y="8325"/>
                </a:lnTo>
                <a:lnTo>
                  <a:pt x="879167" y="9410"/>
                </a:lnTo>
                <a:lnTo>
                  <a:pt x="879167" y="39995"/>
                </a:lnTo>
                <a:lnTo>
                  <a:pt x="880072" y="39995"/>
                </a:lnTo>
                <a:cubicBezTo>
                  <a:pt x="881640" y="36496"/>
                  <a:pt x="883058" y="32877"/>
                  <a:pt x="884325" y="29137"/>
                </a:cubicBezTo>
                <a:cubicBezTo>
                  <a:pt x="885591" y="25396"/>
                  <a:pt x="886707" y="21958"/>
                  <a:pt x="887673" y="18821"/>
                </a:cubicBezTo>
                <a:cubicBezTo>
                  <a:pt x="888759" y="15202"/>
                  <a:pt x="889784" y="11642"/>
                  <a:pt x="890749" y="8144"/>
                </a:cubicBezTo>
                <a:cubicBezTo>
                  <a:pt x="893042" y="8747"/>
                  <a:pt x="895274" y="9350"/>
                  <a:pt x="897445" y="9953"/>
                </a:cubicBezTo>
                <a:cubicBezTo>
                  <a:pt x="899376" y="10557"/>
                  <a:pt x="901487" y="11250"/>
                  <a:pt x="903779" y="12034"/>
                </a:cubicBezTo>
                <a:cubicBezTo>
                  <a:pt x="906072" y="12819"/>
                  <a:pt x="908304" y="13754"/>
                  <a:pt x="910475" y="14840"/>
                </a:cubicBezTo>
                <a:lnTo>
                  <a:pt x="910114" y="15925"/>
                </a:lnTo>
                <a:lnTo>
                  <a:pt x="905770" y="16287"/>
                </a:lnTo>
                <a:cubicBezTo>
                  <a:pt x="903719" y="20269"/>
                  <a:pt x="900733" y="24371"/>
                  <a:pt x="896812" y="28594"/>
                </a:cubicBezTo>
                <a:cubicBezTo>
                  <a:pt x="892891" y="32816"/>
                  <a:pt x="888095" y="36617"/>
                  <a:pt x="882424" y="39995"/>
                </a:cubicBezTo>
                <a:lnTo>
                  <a:pt x="893826" y="39995"/>
                </a:lnTo>
                <a:cubicBezTo>
                  <a:pt x="894791" y="39995"/>
                  <a:pt x="895817" y="39332"/>
                  <a:pt x="896902" y="38004"/>
                </a:cubicBezTo>
                <a:cubicBezTo>
                  <a:pt x="897385" y="37522"/>
                  <a:pt x="897928" y="36858"/>
                  <a:pt x="898531" y="36014"/>
                </a:cubicBezTo>
                <a:cubicBezTo>
                  <a:pt x="900100" y="36617"/>
                  <a:pt x="901547" y="37220"/>
                  <a:pt x="902875" y="37823"/>
                </a:cubicBezTo>
                <a:cubicBezTo>
                  <a:pt x="905408" y="39030"/>
                  <a:pt x="907580" y="40116"/>
                  <a:pt x="909390" y="41081"/>
                </a:cubicBezTo>
                <a:lnTo>
                  <a:pt x="909390" y="41805"/>
                </a:lnTo>
                <a:lnTo>
                  <a:pt x="879167" y="41805"/>
                </a:lnTo>
                <a:lnTo>
                  <a:pt x="879167" y="44339"/>
                </a:lnTo>
                <a:cubicBezTo>
                  <a:pt x="879770" y="44700"/>
                  <a:pt x="881218" y="45545"/>
                  <a:pt x="883510" y="46872"/>
                </a:cubicBezTo>
                <a:cubicBezTo>
                  <a:pt x="885803" y="48199"/>
                  <a:pt x="888366" y="49888"/>
                  <a:pt x="891202" y="51939"/>
                </a:cubicBezTo>
                <a:cubicBezTo>
                  <a:pt x="894037" y="53991"/>
                  <a:pt x="896902" y="56373"/>
                  <a:pt x="899798" y="59088"/>
                </a:cubicBezTo>
                <a:cubicBezTo>
                  <a:pt x="902694" y="61803"/>
                  <a:pt x="905046" y="64668"/>
                  <a:pt x="906856" y="67684"/>
                </a:cubicBezTo>
                <a:cubicBezTo>
                  <a:pt x="905891" y="69615"/>
                  <a:pt x="904745" y="71545"/>
                  <a:pt x="903417" y="73475"/>
                </a:cubicBezTo>
                <a:cubicBezTo>
                  <a:pt x="902211" y="75165"/>
                  <a:pt x="900763" y="76884"/>
                  <a:pt x="899074" y="78633"/>
                </a:cubicBezTo>
                <a:cubicBezTo>
                  <a:pt x="897385" y="80383"/>
                  <a:pt x="895455" y="81921"/>
                  <a:pt x="893283" y="83248"/>
                </a:cubicBezTo>
                <a:cubicBezTo>
                  <a:pt x="890629" y="75768"/>
                  <a:pt x="887974" y="68861"/>
                  <a:pt x="885320" y="62527"/>
                </a:cubicBezTo>
                <a:cubicBezTo>
                  <a:pt x="882666" y="56192"/>
                  <a:pt x="880615" y="51397"/>
                  <a:pt x="879167" y="48139"/>
                </a:cubicBezTo>
                <a:lnTo>
                  <a:pt x="879167" y="80172"/>
                </a:lnTo>
                <a:cubicBezTo>
                  <a:pt x="876151" y="80654"/>
                  <a:pt x="873496" y="81016"/>
                  <a:pt x="871204" y="81257"/>
                </a:cubicBezTo>
                <a:cubicBezTo>
                  <a:pt x="869153" y="81499"/>
                  <a:pt x="867222" y="81619"/>
                  <a:pt x="865413" y="81619"/>
                </a:cubicBezTo>
                <a:cubicBezTo>
                  <a:pt x="863603" y="81619"/>
                  <a:pt x="862517" y="81438"/>
                  <a:pt x="862155" y="81076"/>
                </a:cubicBezTo>
                <a:lnTo>
                  <a:pt x="862155" y="63160"/>
                </a:lnTo>
                <a:cubicBezTo>
                  <a:pt x="858415" y="68951"/>
                  <a:pt x="853830" y="74350"/>
                  <a:pt x="848401" y="79357"/>
                </a:cubicBezTo>
                <a:cubicBezTo>
                  <a:pt x="842972" y="84364"/>
                  <a:pt x="837000" y="88798"/>
                  <a:pt x="830485" y="92659"/>
                </a:cubicBezTo>
                <a:lnTo>
                  <a:pt x="829761" y="92478"/>
                </a:lnTo>
                <a:cubicBezTo>
                  <a:pt x="833259" y="86807"/>
                  <a:pt x="836366" y="81107"/>
                  <a:pt x="839081" y="75376"/>
                </a:cubicBezTo>
                <a:cubicBezTo>
                  <a:pt x="841795" y="69645"/>
                  <a:pt x="844118" y="64427"/>
                  <a:pt x="846048" y="59721"/>
                </a:cubicBezTo>
                <a:cubicBezTo>
                  <a:pt x="848220" y="54172"/>
                  <a:pt x="850150" y="48863"/>
                  <a:pt x="851840" y="43796"/>
                </a:cubicBezTo>
                <a:cubicBezTo>
                  <a:pt x="852684" y="44037"/>
                  <a:pt x="853649" y="44278"/>
                  <a:pt x="854735" y="44519"/>
                </a:cubicBezTo>
                <a:cubicBezTo>
                  <a:pt x="855700" y="44761"/>
                  <a:pt x="856816" y="45002"/>
                  <a:pt x="858083" y="45243"/>
                </a:cubicBezTo>
                <a:cubicBezTo>
                  <a:pt x="859350" y="45485"/>
                  <a:pt x="860707" y="45786"/>
                  <a:pt x="862155" y="46148"/>
                </a:cubicBezTo>
                <a:lnTo>
                  <a:pt x="862155" y="41805"/>
                </a:lnTo>
                <a:lnTo>
                  <a:pt x="829580" y="41805"/>
                </a:lnTo>
                <a:lnTo>
                  <a:pt x="829037" y="39995"/>
                </a:lnTo>
                <a:lnTo>
                  <a:pt x="847858" y="39995"/>
                </a:lnTo>
                <a:cubicBezTo>
                  <a:pt x="846531" y="35772"/>
                  <a:pt x="845204" y="31881"/>
                  <a:pt x="843877" y="28322"/>
                </a:cubicBezTo>
                <a:cubicBezTo>
                  <a:pt x="842550" y="24763"/>
                  <a:pt x="841403" y="21656"/>
                  <a:pt x="840438" y="19002"/>
                </a:cubicBezTo>
                <a:cubicBezTo>
                  <a:pt x="839111" y="15865"/>
                  <a:pt x="837965" y="13030"/>
                  <a:pt x="837000" y="10496"/>
                </a:cubicBezTo>
                <a:lnTo>
                  <a:pt x="837905" y="10134"/>
                </a:lnTo>
                <a:cubicBezTo>
                  <a:pt x="840800" y="11341"/>
                  <a:pt x="843696" y="12789"/>
                  <a:pt x="846591" y="14478"/>
                </a:cubicBezTo>
                <a:cubicBezTo>
                  <a:pt x="849004" y="15925"/>
                  <a:pt x="851508" y="17705"/>
                  <a:pt x="854102" y="19816"/>
                </a:cubicBezTo>
                <a:cubicBezTo>
                  <a:pt x="856696" y="21928"/>
                  <a:pt x="858958" y="24311"/>
                  <a:pt x="860888" y="26965"/>
                </a:cubicBezTo>
                <a:cubicBezTo>
                  <a:pt x="860164" y="28533"/>
                  <a:pt x="859260" y="30041"/>
                  <a:pt x="858174" y="31489"/>
                </a:cubicBezTo>
                <a:cubicBezTo>
                  <a:pt x="857208" y="32816"/>
                  <a:pt x="856062" y="34234"/>
                  <a:pt x="854735" y="35742"/>
                </a:cubicBezTo>
                <a:cubicBezTo>
                  <a:pt x="853408" y="37250"/>
                  <a:pt x="851840" y="38668"/>
                  <a:pt x="850030" y="39995"/>
                </a:cubicBezTo>
                <a:lnTo>
                  <a:pt x="862155" y="39995"/>
                </a:lnTo>
                <a:close/>
                <a:moveTo>
                  <a:pt x="61350" y="4162"/>
                </a:moveTo>
                <a:lnTo>
                  <a:pt x="61893" y="4162"/>
                </a:lnTo>
                <a:cubicBezTo>
                  <a:pt x="62014" y="5127"/>
                  <a:pt x="62135" y="6213"/>
                  <a:pt x="62255" y="7420"/>
                </a:cubicBezTo>
                <a:cubicBezTo>
                  <a:pt x="62376" y="8385"/>
                  <a:pt x="62497" y="9561"/>
                  <a:pt x="62617" y="10949"/>
                </a:cubicBezTo>
                <a:cubicBezTo>
                  <a:pt x="62738" y="12336"/>
                  <a:pt x="62859" y="13874"/>
                  <a:pt x="62979" y="15563"/>
                </a:cubicBezTo>
                <a:lnTo>
                  <a:pt x="120167" y="15563"/>
                </a:lnTo>
                <a:cubicBezTo>
                  <a:pt x="120891" y="15322"/>
                  <a:pt x="121615" y="14659"/>
                  <a:pt x="122339" y="13573"/>
                </a:cubicBezTo>
                <a:cubicBezTo>
                  <a:pt x="122701" y="13090"/>
                  <a:pt x="123063" y="12547"/>
                  <a:pt x="123425" y="11944"/>
                </a:cubicBezTo>
                <a:cubicBezTo>
                  <a:pt x="125717" y="12547"/>
                  <a:pt x="128130" y="13211"/>
                  <a:pt x="130664" y="13935"/>
                </a:cubicBezTo>
                <a:cubicBezTo>
                  <a:pt x="132715" y="14659"/>
                  <a:pt x="135068" y="15533"/>
                  <a:pt x="137722" y="16559"/>
                </a:cubicBezTo>
                <a:cubicBezTo>
                  <a:pt x="140376" y="17584"/>
                  <a:pt x="142910" y="18821"/>
                  <a:pt x="145323" y="20269"/>
                </a:cubicBezTo>
                <a:lnTo>
                  <a:pt x="144961" y="20812"/>
                </a:lnTo>
                <a:cubicBezTo>
                  <a:pt x="144358" y="20812"/>
                  <a:pt x="143815" y="20932"/>
                  <a:pt x="143332" y="21174"/>
                </a:cubicBezTo>
                <a:cubicBezTo>
                  <a:pt x="142488" y="21536"/>
                  <a:pt x="141643" y="22018"/>
                  <a:pt x="140798" y="22622"/>
                </a:cubicBezTo>
                <a:cubicBezTo>
                  <a:pt x="139471" y="24311"/>
                  <a:pt x="137933" y="26000"/>
                  <a:pt x="136184" y="27689"/>
                </a:cubicBezTo>
                <a:cubicBezTo>
                  <a:pt x="134434" y="29378"/>
                  <a:pt x="132594" y="31007"/>
                  <a:pt x="130664" y="32575"/>
                </a:cubicBezTo>
                <a:cubicBezTo>
                  <a:pt x="128733" y="34144"/>
                  <a:pt x="126803" y="35591"/>
                  <a:pt x="124873" y="36919"/>
                </a:cubicBezTo>
                <a:cubicBezTo>
                  <a:pt x="122942" y="38246"/>
                  <a:pt x="121072" y="39332"/>
                  <a:pt x="119262" y="40176"/>
                </a:cubicBezTo>
                <a:cubicBezTo>
                  <a:pt x="122399" y="41986"/>
                  <a:pt x="125476" y="44067"/>
                  <a:pt x="128492" y="46420"/>
                </a:cubicBezTo>
                <a:cubicBezTo>
                  <a:pt x="131508" y="48772"/>
                  <a:pt x="134102" y="51336"/>
                  <a:pt x="136274" y="54111"/>
                </a:cubicBezTo>
                <a:cubicBezTo>
                  <a:pt x="134947" y="56404"/>
                  <a:pt x="133620" y="58636"/>
                  <a:pt x="132293" y="60807"/>
                </a:cubicBezTo>
                <a:cubicBezTo>
                  <a:pt x="130965" y="62617"/>
                  <a:pt x="129518" y="64487"/>
                  <a:pt x="127949" y="66417"/>
                </a:cubicBezTo>
                <a:cubicBezTo>
                  <a:pt x="126381" y="68348"/>
                  <a:pt x="124571" y="69977"/>
                  <a:pt x="122520" y="71304"/>
                </a:cubicBezTo>
                <a:cubicBezTo>
                  <a:pt x="120228" y="66478"/>
                  <a:pt x="117784" y="61712"/>
                  <a:pt x="115191" y="57007"/>
                </a:cubicBezTo>
                <a:cubicBezTo>
                  <a:pt x="112597" y="52301"/>
                  <a:pt x="110153" y="48079"/>
                  <a:pt x="107861" y="44339"/>
                </a:cubicBezTo>
                <a:cubicBezTo>
                  <a:pt x="105207" y="39995"/>
                  <a:pt x="102613" y="35833"/>
                  <a:pt x="100079" y="31851"/>
                </a:cubicBezTo>
                <a:lnTo>
                  <a:pt x="100622" y="31489"/>
                </a:lnTo>
                <a:cubicBezTo>
                  <a:pt x="102190" y="32093"/>
                  <a:pt x="103880" y="32756"/>
                  <a:pt x="105689" y="33480"/>
                </a:cubicBezTo>
                <a:cubicBezTo>
                  <a:pt x="107258" y="34083"/>
                  <a:pt x="109067" y="34868"/>
                  <a:pt x="111119" y="35833"/>
                </a:cubicBezTo>
                <a:cubicBezTo>
                  <a:pt x="113170" y="36798"/>
                  <a:pt x="115341" y="37944"/>
                  <a:pt x="117634" y="39271"/>
                </a:cubicBezTo>
                <a:cubicBezTo>
                  <a:pt x="118116" y="37220"/>
                  <a:pt x="118569" y="35048"/>
                  <a:pt x="118991" y="32756"/>
                </a:cubicBezTo>
                <a:cubicBezTo>
                  <a:pt x="119413" y="30464"/>
                  <a:pt x="119805" y="28292"/>
                  <a:pt x="120167" y="26241"/>
                </a:cubicBezTo>
                <a:cubicBezTo>
                  <a:pt x="120529" y="24190"/>
                  <a:pt x="120861" y="22380"/>
                  <a:pt x="121163" y="20812"/>
                </a:cubicBezTo>
                <a:cubicBezTo>
                  <a:pt x="121464" y="19243"/>
                  <a:pt x="121615" y="18097"/>
                  <a:pt x="121615" y="17373"/>
                </a:cubicBezTo>
                <a:lnTo>
                  <a:pt x="63160" y="17373"/>
                </a:lnTo>
                <a:cubicBezTo>
                  <a:pt x="63402" y="21958"/>
                  <a:pt x="63371" y="26844"/>
                  <a:pt x="63070" y="32032"/>
                </a:cubicBezTo>
                <a:cubicBezTo>
                  <a:pt x="62768" y="37220"/>
                  <a:pt x="61833" y="41745"/>
                  <a:pt x="60265" y="45605"/>
                </a:cubicBezTo>
                <a:cubicBezTo>
                  <a:pt x="58093" y="44640"/>
                  <a:pt x="55982" y="43494"/>
                  <a:pt x="53931" y="42167"/>
                </a:cubicBezTo>
                <a:cubicBezTo>
                  <a:pt x="52241" y="41081"/>
                  <a:pt x="50432" y="39814"/>
                  <a:pt x="48501" y="38366"/>
                </a:cubicBezTo>
                <a:cubicBezTo>
                  <a:pt x="46571" y="36919"/>
                  <a:pt x="44942" y="35229"/>
                  <a:pt x="43615" y="33299"/>
                </a:cubicBezTo>
                <a:cubicBezTo>
                  <a:pt x="46390" y="30283"/>
                  <a:pt x="48833" y="27086"/>
                  <a:pt x="50944" y="23707"/>
                </a:cubicBezTo>
                <a:cubicBezTo>
                  <a:pt x="53056" y="20329"/>
                  <a:pt x="54896" y="17192"/>
                  <a:pt x="56464" y="14297"/>
                </a:cubicBezTo>
                <a:cubicBezTo>
                  <a:pt x="58274" y="10918"/>
                  <a:pt x="59903" y="7540"/>
                  <a:pt x="61350" y="4162"/>
                </a:cubicBezTo>
                <a:close/>
                <a:moveTo>
                  <a:pt x="2192779" y="2714"/>
                </a:moveTo>
                <a:cubicBezTo>
                  <a:pt x="2195674" y="2835"/>
                  <a:pt x="2198630" y="3016"/>
                  <a:pt x="2201647" y="3257"/>
                </a:cubicBezTo>
                <a:cubicBezTo>
                  <a:pt x="2204180" y="3499"/>
                  <a:pt x="2206865" y="3770"/>
                  <a:pt x="2209700" y="4072"/>
                </a:cubicBezTo>
                <a:cubicBezTo>
                  <a:pt x="2212535" y="4373"/>
                  <a:pt x="2215159" y="4765"/>
                  <a:pt x="2217572" y="5248"/>
                </a:cubicBezTo>
                <a:lnTo>
                  <a:pt x="2217572" y="6515"/>
                </a:lnTo>
                <a:lnTo>
                  <a:pt x="2213229" y="7601"/>
                </a:lnTo>
                <a:lnTo>
                  <a:pt x="2213229" y="33480"/>
                </a:lnTo>
                <a:lnTo>
                  <a:pt x="2246347" y="33480"/>
                </a:lnTo>
                <a:cubicBezTo>
                  <a:pt x="2247312" y="33480"/>
                  <a:pt x="2248338" y="32816"/>
                  <a:pt x="2249424" y="31489"/>
                </a:cubicBezTo>
                <a:cubicBezTo>
                  <a:pt x="2249906" y="31007"/>
                  <a:pt x="2250449" y="30343"/>
                  <a:pt x="2251053" y="29499"/>
                </a:cubicBezTo>
                <a:cubicBezTo>
                  <a:pt x="2252621" y="30102"/>
                  <a:pt x="2254069" y="30705"/>
                  <a:pt x="2255396" y="31308"/>
                </a:cubicBezTo>
                <a:cubicBezTo>
                  <a:pt x="2257930" y="32515"/>
                  <a:pt x="2260101" y="33601"/>
                  <a:pt x="2261911" y="34566"/>
                </a:cubicBezTo>
                <a:lnTo>
                  <a:pt x="2261911" y="35290"/>
                </a:lnTo>
                <a:lnTo>
                  <a:pt x="2213229" y="35290"/>
                </a:lnTo>
                <a:lnTo>
                  <a:pt x="2213229" y="78543"/>
                </a:lnTo>
                <a:lnTo>
                  <a:pt x="2257025" y="78543"/>
                </a:lnTo>
                <a:cubicBezTo>
                  <a:pt x="2257990" y="78543"/>
                  <a:pt x="2259015" y="77879"/>
                  <a:pt x="2260101" y="76552"/>
                </a:cubicBezTo>
                <a:cubicBezTo>
                  <a:pt x="2260584" y="76069"/>
                  <a:pt x="2261127" y="75406"/>
                  <a:pt x="2261730" y="74561"/>
                </a:cubicBezTo>
                <a:cubicBezTo>
                  <a:pt x="2263299" y="75165"/>
                  <a:pt x="2264746" y="75768"/>
                  <a:pt x="2266073" y="76371"/>
                </a:cubicBezTo>
                <a:cubicBezTo>
                  <a:pt x="2268607" y="77578"/>
                  <a:pt x="2270779" y="78663"/>
                  <a:pt x="2272589" y="79629"/>
                </a:cubicBezTo>
                <a:lnTo>
                  <a:pt x="2272589" y="80353"/>
                </a:lnTo>
                <a:lnTo>
                  <a:pt x="2218839" y="80353"/>
                </a:lnTo>
                <a:cubicBezTo>
                  <a:pt x="2226078" y="93262"/>
                  <a:pt x="2234101" y="104151"/>
                  <a:pt x="2242909" y="113019"/>
                </a:cubicBezTo>
                <a:cubicBezTo>
                  <a:pt x="2251716" y="121886"/>
                  <a:pt x="2261730" y="129457"/>
                  <a:pt x="2272951" y="135731"/>
                </a:cubicBezTo>
                <a:lnTo>
                  <a:pt x="2272951" y="136093"/>
                </a:lnTo>
                <a:cubicBezTo>
                  <a:pt x="2272227" y="137299"/>
                  <a:pt x="2271503" y="138566"/>
                  <a:pt x="2270779" y="139893"/>
                </a:cubicBezTo>
                <a:cubicBezTo>
                  <a:pt x="2270175" y="141100"/>
                  <a:pt x="2269392" y="142517"/>
                  <a:pt x="2268426" y="144146"/>
                </a:cubicBezTo>
                <a:cubicBezTo>
                  <a:pt x="2267461" y="145775"/>
                  <a:pt x="2266496" y="147615"/>
                  <a:pt x="2265531" y="149666"/>
                </a:cubicBezTo>
                <a:cubicBezTo>
                  <a:pt x="2264324" y="152079"/>
                  <a:pt x="2262876" y="153255"/>
                  <a:pt x="2261187" y="153195"/>
                </a:cubicBezTo>
                <a:cubicBezTo>
                  <a:pt x="2259498" y="153135"/>
                  <a:pt x="2257749" y="152562"/>
                  <a:pt x="2255939" y="151476"/>
                </a:cubicBezTo>
                <a:cubicBezTo>
                  <a:pt x="2251596" y="148942"/>
                  <a:pt x="2247675" y="145805"/>
                  <a:pt x="2244176" y="142065"/>
                </a:cubicBezTo>
                <a:cubicBezTo>
                  <a:pt x="2240677" y="138325"/>
                  <a:pt x="2237570" y="134283"/>
                  <a:pt x="2234855" y="129940"/>
                </a:cubicBezTo>
                <a:cubicBezTo>
                  <a:pt x="2232141" y="125596"/>
                  <a:pt x="2229758" y="121102"/>
                  <a:pt x="2227707" y="116457"/>
                </a:cubicBezTo>
                <a:cubicBezTo>
                  <a:pt x="2225656" y="111812"/>
                  <a:pt x="2223907" y="107258"/>
                  <a:pt x="2222459" y="102793"/>
                </a:cubicBezTo>
                <a:cubicBezTo>
                  <a:pt x="2221011" y="98329"/>
                  <a:pt x="2219804" y="94167"/>
                  <a:pt x="2218839" y="90306"/>
                </a:cubicBezTo>
                <a:cubicBezTo>
                  <a:pt x="2217874" y="86445"/>
                  <a:pt x="2217150" y="83127"/>
                  <a:pt x="2216667" y="80353"/>
                </a:cubicBezTo>
                <a:lnTo>
                  <a:pt x="2213229" y="80353"/>
                </a:lnTo>
                <a:lnTo>
                  <a:pt x="2213229" y="172288"/>
                </a:lnTo>
                <a:cubicBezTo>
                  <a:pt x="2209609" y="172770"/>
                  <a:pt x="2206352" y="173193"/>
                  <a:pt x="2203456" y="173555"/>
                </a:cubicBezTo>
                <a:cubicBezTo>
                  <a:pt x="2201043" y="173796"/>
                  <a:pt x="2198751" y="173947"/>
                  <a:pt x="2196579" y="174007"/>
                </a:cubicBezTo>
                <a:cubicBezTo>
                  <a:pt x="2194407" y="174067"/>
                  <a:pt x="2193141" y="173917"/>
                  <a:pt x="2192779" y="173555"/>
                </a:cubicBezTo>
                <a:lnTo>
                  <a:pt x="2192779" y="106413"/>
                </a:lnTo>
                <a:cubicBezTo>
                  <a:pt x="2189400" y="111722"/>
                  <a:pt x="2185419" y="116970"/>
                  <a:pt x="2180834" y="122158"/>
                </a:cubicBezTo>
                <a:cubicBezTo>
                  <a:pt x="2176250" y="127346"/>
                  <a:pt x="2171333" y="132262"/>
                  <a:pt x="2166085" y="136907"/>
                </a:cubicBezTo>
                <a:cubicBezTo>
                  <a:pt x="2160837" y="141552"/>
                  <a:pt x="2155317" y="145835"/>
                  <a:pt x="2149526" y="149756"/>
                </a:cubicBezTo>
                <a:cubicBezTo>
                  <a:pt x="2143735" y="153678"/>
                  <a:pt x="2137943" y="156965"/>
                  <a:pt x="2132152" y="159620"/>
                </a:cubicBezTo>
                <a:lnTo>
                  <a:pt x="2131428" y="159439"/>
                </a:lnTo>
                <a:cubicBezTo>
                  <a:pt x="2140115" y="150390"/>
                  <a:pt x="2147535" y="141401"/>
                  <a:pt x="2153688" y="132473"/>
                </a:cubicBezTo>
                <a:cubicBezTo>
                  <a:pt x="2159841" y="123545"/>
                  <a:pt x="2164909" y="115522"/>
                  <a:pt x="2168890" y="108404"/>
                </a:cubicBezTo>
                <a:cubicBezTo>
                  <a:pt x="2173595" y="100079"/>
                  <a:pt x="2177456" y="92176"/>
                  <a:pt x="2180472" y="84696"/>
                </a:cubicBezTo>
                <a:cubicBezTo>
                  <a:pt x="2181558" y="84937"/>
                  <a:pt x="2182765" y="85239"/>
                  <a:pt x="2184092" y="85601"/>
                </a:cubicBezTo>
                <a:cubicBezTo>
                  <a:pt x="2185178" y="85842"/>
                  <a:pt x="2186475" y="86174"/>
                  <a:pt x="2187983" y="86596"/>
                </a:cubicBezTo>
                <a:cubicBezTo>
                  <a:pt x="2189491" y="87018"/>
                  <a:pt x="2191090" y="87471"/>
                  <a:pt x="2192779" y="87953"/>
                </a:cubicBezTo>
                <a:lnTo>
                  <a:pt x="2192779" y="80353"/>
                </a:lnTo>
                <a:lnTo>
                  <a:pt x="2133600" y="80353"/>
                </a:lnTo>
                <a:lnTo>
                  <a:pt x="2133057" y="78543"/>
                </a:lnTo>
                <a:lnTo>
                  <a:pt x="2192779" y="78543"/>
                </a:lnTo>
                <a:lnTo>
                  <a:pt x="2192779" y="35290"/>
                </a:lnTo>
                <a:lnTo>
                  <a:pt x="2147354" y="35290"/>
                </a:lnTo>
                <a:lnTo>
                  <a:pt x="2146811" y="33480"/>
                </a:lnTo>
                <a:lnTo>
                  <a:pt x="2192779" y="33480"/>
                </a:lnTo>
                <a:close/>
                <a:moveTo>
                  <a:pt x="2345903" y="2533"/>
                </a:moveTo>
                <a:cubicBezTo>
                  <a:pt x="2348798" y="2654"/>
                  <a:pt x="2351694" y="2835"/>
                  <a:pt x="2354590" y="3076"/>
                </a:cubicBezTo>
                <a:cubicBezTo>
                  <a:pt x="2357002" y="3318"/>
                  <a:pt x="2359626" y="3589"/>
                  <a:pt x="2362462" y="3891"/>
                </a:cubicBezTo>
                <a:cubicBezTo>
                  <a:pt x="2365297" y="4192"/>
                  <a:pt x="2367921" y="4584"/>
                  <a:pt x="2370334" y="5067"/>
                </a:cubicBezTo>
                <a:lnTo>
                  <a:pt x="2370334" y="6334"/>
                </a:lnTo>
                <a:lnTo>
                  <a:pt x="2365991" y="7420"/>
                </a:lnTo>
                <a:lnTo>
                  <a:pt x="2365991" y="23707"/>
                </a:lnTo>
                <a:lnTo>
                  <a:pt x="2400738" y="23707"/>
                </a:lnTo>
                <a:cubicBezTo>
                  <a:pt x="2401703" y="23707"/>
                  <a:pt x="2402729" y="23044"/>
                  <a:pt x="2403815" y="21717"/>
                </a:cubicBezTo>
                <a:cubicBezTo>
                  <a:pt x="2404297" y="21234"/>
                  <a:pt x="2404840" y="20570"/>
                  <a:pt x="2405443" y="19726"/>
                </a:cubicBezTo>
                <a:cubicBezTo>
                  <a:pt x="2407012" y="20329"/>
                  <a:pt x="2408459" y="20932"/>
                  <a:pt x="2409787" y="21536"/>
                </a:cubicBezTo>
                <a:cubicBezTo>
                  <a:pt x="2412320" y="22742"/>
                  <a:pt x="2414492" y="23828"/>
                  <a:pt x="2416302" y="24793"/>
                </a:cubicBezTo>
                <a:lnTo>
                  <a:pt x="2416302" y="25517"/>
                </a:lnTo>
                <a:lnTo>
                  <a:pt x="2365991" y="25517"/>
                </a:lnTo>
                <a:lnTo>
                  <a:pt x="2365991" y="83429"/>
                </a:lnTo>
                <a:lnTo>
                  <a:pt x="2369067" y="83429"/>
                </a:lnTo>
                <a:cubicBezTo>
                  <a:pt x="2371480" y="78121"/>
                  <a:pt x="2373833" y="72661"/>
                  <a:pt x="2376125" y="67051"/>
                </a:cubicBezTo>
                <a:cubicBezTo>
                  <a:pt x="2378418" y="61441"/>
                  <a:pt x="2380409" y="56283"/>
                  <a:pt x="2382098" y="51578"/>
                </a:cubicBezTo>
                <a:cubicBezTo>
                  <a:pt x="2384149" y="46028"/>
                  <a:pt x="2386079" y="40659"/>
                  <a:pt x="2387889" y="35471"/>
                </a:cubicBezTo>
                <a:cubicBezTo>
                  <a:pt x="2391267" y="36315"/>
                  <a:pt x="2394525" y="37220"/>
                  <a:pt x="2397661" y="38185"/>
                </a:cubicBezTo>
                <a:cubicBezTo>
                  <a:pt x="2400436" y="39030"/>
                  <a:pt x="2403332" y="39935"/>
                  <a:pt x="2406348" y="40900"/>
                </a:cubicBezTo>
                <a:cubicBezTo>
                  <a:pt x="2409364" y="41865"/>
                  <a:pt x="2412079" y="42891"/>
                  <a:pt x="2414492" y="43977"/>
                </a:cubicBezTo>
                <a:lnTo>
                  <a:pt x="2413949" y="45062"/>
                </a:lnTo>
                <a:lnTo>
                  <a:pt x="2409606" y="45424"/>
                </a:lnTo>
                <a:cubicBezTo>
                  <a:pt x="2406710" y="49888"/>
                  <a:pt x="2403453" y="54141"/>
                  <a:pt x="2399833" y="58183"/>
                </a:cubicBezTo>
                <a:cubicBezTo>
                  <a:pt x="2396214" y="62225"/>
                  <a:pt x="2392624" y="65905"/>
                  <a:pt x="2389065" y="69223"/>
                </a:cubicBezTo>
                <a:cubicBezTo>
                  <a:pt x="2385506" y="72540"/>
                  <a:pt x="2382188" y="75436"/>
                  <a:pt x="2379112" y="77909"/>
                </a:cubicBezTo>
                <a:cubicBezTo>
                  <a:pt x="2376035" y="80383"/>
                  <a:pt x="2373592" y="82223"/>
                  <a:pt x="2371782" y="83429"/>
                </a:cubicBezTo>
                <a:lnTo>
                  <a:pt x="2409787" y="83429"/>
                </a:lnTo>
                <a:cubicBezTo>
                  <a:pt x="2410752" y="83429"/>
                  <a:pt x="2411778" y="82766"/>
                  <a:pt x="2412863" y="81438"/>
                </a:cubicBezTo>
                <a:cubicBezTo>
                  <a:pt x="2413346" y="80956"/>
                  <a:pt x="2413889" y="80292"/>
                  <a:pt x="2414492" y="79448"/>
                </a:cubicBezTo>
                <a:cubicBezTo>
                  <a:pt x="2416060" y="80051"/>
                  <a:pt x="2417508" y="80654"/>
                  <a:pt x="2418836" y="81257"/>
                </a:cubicBezTo>
                <a:cubicBezTo>
                  <a:pt x="2421369" y="82464"/>
                  <a:pt x="2423541" y="83550"/>
                  <a:pt x="2425351" y="84515"/>
                </a:cubicBezTo>
                <a:lnTo>
                  <a:pt x="2425351" y="85239"/>
                </a:lnTo>
                <a:lnTo>
                  <a:pt x="2371782" y="85239"/>
                </a:lnTo>
                <a:cubicBezTo>
                  <a:pt x="2375160" y="91995"/>
                  <a:pt x="2378840" y="97847"/>
                  <a:pt x="2382822" y="102793"/>
                </a:cubicBezTo>
                <a:cubicBezTo>
                  <a:pt x="2386803" y="107740"/>
                  <a:pt x="2391086" y="112204"/>
                  <a:pt x="2395671" y="116186"/>
                </a:cubicBezTo>
                <a:cubicBezTo>
                  <a:pt x="2400255" y="120167"/>
                  <a:pt x="2405202" y="123847"/>
                  <a:pt x="2410511" y="127225"/>
                </a:cubicBezTo>
                <a:cubicBezTo>
                  <a:pt x="2415819" y="130603"/>
                  <a:pt x="2421550" y="134042"/>
                  <a:pt x="2427703" y="137541"/>
                </a:cubicBezTo>
                <a:lnTo>
                  <a:pt x="2427703" y="137903"/>
                </a:lnTo>
                <a:cubicBezTo>
                  <a:pt x="2426979" y="139109"/>
                  <a:pt x="2426255" y="140376"/>
                  <a:pt x="2425532" y="141703"/>
                </a:cubicBezTo>
                <a:cubicBezTo>
                  <a:pt x="2424325" y="143875"/>
                  <a:pt x="2422576" y="147193"/>
                  <a:pt x="2420283" y="151657"/>
                </a:cubicBezTo>
                <a:cubicBezTo>
                  <a:pt x="2419077" y="154070"/>
                  <a:pt x="2417569" y="155397"/>
                  <a:pt x="2415759" y="155638"/>
                </a:cubicBezTo>
                <a:cubicBezTo>
                  <a:pt x="2413949" y="155879"/>
                  <a:pt x="2412079" y="155397"/>
                  <a:pt x="2410149" y="154190"/>
                </a:cubicBezTo>
                <a:cubicBezTo>
                  <a:pt x="2403754" y="150450"/>
                  <a:pt x="2398204" y="145835"/>
                  <a:pt x="2393499" y="140346"/>
                </a:cubicBezTo>
                <a:cubicBezTo>
                  <a:pt x="2388794" y="134856"/>
                  <a:pt x="2384812" y="129035"/>
                  <a:pt x="2381555" y="122882"/>
                </a:cubicBezTo>
                <a:cubicBezTo>
                  <a:pt x="2378297" y="116729"/>
                  <a:pt x="2375703" y="110394"/>
                  <a:pt x="2373773" y="103879"/>
                </a:cubicBezTo>
                <a:cubicBezTo>
                  <a:pt x="2371842" y="97364"/>
                  <a:pt x="2370455" y="91151"/>
                  <a:pt x="2369610" y="85239"/>
                </a:cubicBezTo>
                <a:lnTo>
                  <a:pt x="2365991" y="85239"/>
                </a:lnTo>
                <a:lnTo>
                  <a:pt x="2365991" y="172288"/>
                </a:lnTo>
                <a:cubicBezTo>
                  <a:pt x="2362492" y="172770"/>
                  <a:pt x="2359295" y="173193"/>
                  <a:pt x="2356399" y="173555"/>
                </a:cubicBezTo>
                <a:cubicBezTo>
                  <a:pt x="2353986" y="173796"/>
                  <a:pt x="2351724" y="173947"/>
                  <a:pt x="2349612" y="174007"/>
                </a:cubicBezTo>
                <a:cubicBezTo>
                  <a:pt x="2347501" y="174067"/>
                  <a:pt x="2346264" y="173917"/>
                  <a:pt x="2345903" y="173555"/>
                </a:cubicBezTo>
                <a:lnTo>
                  <a:pt x="2345903" y="110032"/>
                </a:lnTo>
                <a:cubicBezTo>
                  <a:pt x="2342645" y="115341"/>
                  <a:pt x="2338694" y="120469"/>
                  <a:pt x="2334049" y="125415"/>
                </a:cubicBezTo>
                <a:cubicBezTo>
                  <a:pt x="2329404" y="130362"/>
                  <a:pt x="2324336" y="135037"/>
                  <a:pt x="2318847" y="139441"/>
                </a:cubicBezTo>
                <a:cubicBezTo>
                  <a:pt x="2313357" y="143845"/>
                  <a:pt x="2307536" y="147947"/>
                  <a:pt x="2301383" y="151747"/>
                </a:cubicBezTo>
                <a:cubicBezTo>
                  <a:pt x="2295229" y="155548"/>
                  <a:pt x="2289016" y="158956"/>
                  <a:pt x="2282742" y="161972"/>
                </a:cubicBezTo>
                <a:lnTo>
                  <a:pt x="2282018" y="161610"/>
                </a:lnTo>
                <a:cubicBezTo>
                  <a:pt x="2291067" y="152200"/>
                  <a:pt x="2298728" y="143211"/>
                  <a:pt x="2305002" y="134645"/>
                </a:cubicBezTo>
                <a:cubicBezTo>
                  <a:pt x="2311276" y="126079"/>
                  <a:pt x="2316404" y="118478"/>
                  <a:pt x="2320385" y="111842"/>
                </a:cubicBezTo>
                <a:cubicBezTo>
                  <a:pt x="2325090" y="104121"/>
                  <a:pt x="2328891" y="96821"/>
                  <a:pt x="2331787" y="89944"/>
                </a:cubicBezTo>
                <a:cubicBezTo>
                  <a:pt x="2333234" y="90186"/>
                  <a:pt x="2334682" y="90547"/>
                  <a:pt x="2336130" y="91030"/>
                </a:cubicBezTo>
                <a:cubicBezTo>
                  <a:pt x="2337457" y="91392"/>
                  <a:pt x="2338935" y="91784"/>
                  <a:pt x="2340564" y="92206"/>
                </a:cubicBezTo>
                <a:cubicBezTo>
                  <a:pt x="2342193" y="92629"/>
                  <a:pt x="2343972" y="93141"/>
                  <a:pt x="2345903" y="93745"/>
                </a:cubicBezTo>
                <a:lnTo>
                  <a:pt x="2345903" y="85239"/>
                </a:lnTo>
                <a:lnTo>
                  <a:pt x="2287991" y="85239"/>
                </a:lnTo>
                <a:lnTo>
                  <a:pt x="2287448" y="83429"/>
                </a:lnTo>
                <a:lnTo>
                  <a:pt x="2320566" y="83429"/>
                </a:lnTo>
                <a:lnTo>
                  <a:pt x="2345903" y="83429"/>
                </a:lnTo>
                <a:lnTo>
                  <a:pt x="2345903" y="25517"/>
                </a:lnTo>
                <a:lnTo>
                  <a:pt x="2295229" y="25517"/>
                </a:lnTo>
                <a:lnTo>
                  <a:pt x="2294687" y="23707"/>
                </a:lnTo>
                <a:lnTo>
                  <a:pt x="2345903" y="23707"/>
                </a:lnTo>
                <a:close/>
                <a:moveTo>
                  <a:pt x="1348768" y="2171"/>
                </a:moveTo>
                <a:cubicBezTo>
                  <a:pt x="1351785" y="2654"/>
                  <a:pt x="1354861" y="3257"/>
                  <a:pt x="1357998" y="3981"/>
                </a:cubicBezTo>
                <a:cubicBezTo>
                  <a:pt x="1360652" y="4584"/>
                  <a:pt x="1363427" y="5338"/>
                  <a:pt x="1366323" y="6243"/>
                </a:cubicBezTo>
                <a:cubicBezTo>
                  <a:pt x="1369218" y="7148"/>
                  <a:pt x="1371873" y="8144"/>
                  <a:pt x="1374286" y="9229"/>
                </a:cubicBezTo>
                <a:lnTo>
                  <a:pt x="1373924" y="10315"/>
                </a:lnTo>
                <a:lnTo>
                  <a:pt x="1369400" y="10677"/>
                </a:lnTo>
                <a:cubicBezTo>
                  <a:pt x="1367348" y="19485"/>
                  <a:pt x="1365086" y="27719"/>
                  <a:pt x="1362613" y="35380"/>
                </a:cubicBezTo>
                <a:cubicBezTo>
                  <a:pt x="1360140" y="43042"/>
                  <a:pt x="1357455" y="50250"/>
                  <a:pt x="1354560" y="57007"/>
                </a:cubicBezTo>
                <a:lnTo>
                  <a:pt x="1362341" y="58093"/>
                </a:lnTo>
                <a:lnTo>
                  <a:pt x="1362341" y="59359"/>
                </a:lnTo>
                <a:lnTo>
                  <a:pt x="1357998" y="60445"/>
                </a:lnTo>
                <a:lnTo>
                  <a:pt x="1357998" y="172288"/>
                </a:lnTo>
                <a:cubicBezTo>
                  <a:pt x="1354861" y="172770"/>
                  <a:pt x="1352026" y="173132"/>
                  <a:pt x="1349492" y="173374"/>
                </a:cubicBezTo>
                <a:cubicBezTo>
                  <a:pt x="1347321" y="173615"/>
                  <a:pt x="1345270" y="173736"/>
                  <a:pt x="1343339" y="173736"/>
                </a:cubicBezTo>
                <a:cubicBezTo>
                  <a:pt x="1341409" y="173736"/>
                  <a:pt x="1340263" y="173555"/>
                  <a:pt x="1339901" y="173193"/>
                </a:cubicBezTo>
                <a:lnTo>
                  <a:pt x="1339901" y="85963"/>
                </a:lnTo>
                <a:cubicBezTo>
                  <a:pt x="1336402" y="91754"/>
                  <a:pt x="1333144" y="96731"/>
                  <a:pt x="1330128" y="100893"/>
                </a:cubicBezTo>
                <a:cubicBezTo>
                  <a:pt x="1327112" y="105056"/>
                  <a:pt x="1324518" y="108464"/>
                  <a:pt x="1322346" y="111118"/>
                </a:cubicBezTo>
                <a:lnTo>
                  <a:pt x="1321803" y="110937"/>
                </a:lnTo>
                <a:cubicBezTo>
                  <a:pt x="1326629" y="97907"/>
                  <a:pt x="1330731" y="84967"/>
                  <a:pt x="1334109" y="72118"/>
                </a:cubicBezTo>
                <a:cubicBezTo>
                  <a:pt x="1337488" y="59269"/>
                  <a:pt x="1340263" y="47596"/>
                  <a:pt x="1342434" y="37100"/>
                </a:cubicBezTo>
                <a:cubicBezTo>
                  <a:pt x="1344968" y="25035"/>
                  <a:pt x="1347079" y="13392"/>
                  <a:pt x="1348768" y="2171"/>
                </a:cubicBezTo>
                <a:close/>
                <a:moveTo>
                  <a:pt x="2087861" y="1628"/>
                </a:moveTo>
                <a:cubicBezTo>
                  <a:pt x="2090394" y="1749"/>
                  <a:pt x="2092988" y="1930"/>
                  <a:pt x="2095643" y="2171"/>
                </a:cubicBezTo>
                <a:cubicBezTo>
                  <a:pt x="2097814" y="2413"/>
                  <a:pt x="2100167" y="2654"/>
                  <a:pt x="2102701" y="2895"/>
                </a:cubicBezTo>
                <a:cubicBezTo>
                  <a:pt x="2105234" y="3137"/>
                  <a:pt x="2107527" y="3438"/>
                  <a:pt x="2109578" y="3800"/>
                </a:cubicBezTo>
                <a:lnTo>
                  <a:pt x="2109578" y="4886"/>
                </a:lnTo>
                <a:lnTo>
                  <a:pt x="2105777" y="5791"/>
                </a:lnTo>
                <a:lnTo>
                  <a:pt x="2105777" y="151114"/>
                </a:lnTo>
                <a:cubicBezTo>
                  <a:pt x="2105777" y="153285"/>
                  <a:pt x="2105446" y="155487"/>
                  <a:pt x="2104782" y="157719"/>
                </a:cubicBezTo>
                <a:cubicBezTo>
                  <a:pt x="2104118" y="159951"/>
                  <a:pt x="2103153" y="162093"/>
                  <a:pt x="2101886" y="164144"/>
                </a:cubicBezTo>
                <a:cubicBezTo>
                  <a:pt x="2100620" y="166195"/>
                  <a:pt x="2099111" y="167975"/>
                  <a:pt x="2097362" y="169483"/>
                </a:cubicBezTo>
                <a:cubicBezTo>
                  <a:pt x="2095613" y="170991"/>
                  <a:pt x="2093652" y="172107"/>
                  <a:pt x="2091480" y="172831"/>
                </a:cubicBezTo>
                <a:cubicBezTo>
                  <a:pt x="2088585" y="173796"/>
                  <a:pt x="2086051" y="173886"/>
                  <a:pt x="2083879" y="173102"/>
                </a:cubicBezTo>
                <a:cubicBezTo>
                  <a:pt x="2081708" y="172318"/>
                  <a:pt x="2080622" y="170176"/>
                  <a:pt x="2080622" y="166678"/>
                </a:cubicBezTo>
                <a:cubicBezTo>
                  <a:pt x="2080622" y="165109"/>
                  <a:pt x="2080290" y="163782"/>
                  <a:pt x="2079627" y="162696"/>
                </a:cubicBezTo>
                <a:cubicBezTo>
                  <a:pt x="2078963" y="161610"/>
                  <a:pt x="2077726" y="160645"/>
                  <a:pt x="2075916" y="159801"/>
                </a:cubicBezTo>
                <a:cubicBezTo>
                  <a:pt x="2074951" y="159318"/>
                  <a:pt x="2073745" y="158866"/>
                  <a:pt x="2072297" y="158443"/>
                </a:cubicBezTo>
                <a:cubicBezTo>
                  <a:pt x="2070849" y="158021"/>
                  <a:pt x="2069462" y="157569"/>
                  <a:pt x="2068134" y="157086"/>
                </a:cubicBezTo>
                <a:cubicBezTo>
                  <a:pt x="2066566" y="156603"/>
                  <a:pt x="2064998" y="156121"/>
                  <a:pt x="2063429" y="155638"/>
                </a:cubicBezTo>
                <a:lnTo>
                  <a:pt x="2063248" y="154733"/>
                </a:lnTo>
                <a:lnTo>
                  <a:pt x="2079536" y="154733"/>
                </a:lnTo>
                <a:cubicBezTo>
                  <a:pt x="2083397" y="154733"/>
                  <a:pt x="2085749" y="153617"/>
                  <a:pt x="2086594" y="151385"/>
                </a:cubicBezTo>
                <a:cubicBezTo>
                  <a:pt x="2087439" y="149153"/>
                  <a:pt x="2087861" y="146529"/>
                  <a:pt x="2087861" y="143513"/>
                </a:cubicBezTo>
                <a:close/>
                <a:moveTo>
                  <a:pt x="2003346" y="1628"/>
                </a:moveTo>
                <a:cubicBezTo>
                  <a:pt x="2006362" y="2594"/>
                  <a:pt x="2009318" y="3619"/>
                  <a:pt x="2012213" y="4705"/>
                </a:cubicBezTo>
                <a:cubicBezTo>
                  <a:pt x="2014626" y="5670"/>
                  <a:pt x="2017220" y="6666"/>
                  <a:pt x="2019995" y="7691"/>
                </a:cubicBezTo>
                <a:cubicBezTo>
                  <a:pt x="2022770" y="8717"/>
                  <a:pt x="2025304" y="9772"/>
                  <a:pt x="2027596" y="10858"/>
                </a:cubicBezTo>
                <a:lnTo>
                  <a:pt x="2027234" y="11944"/>
                </a:lnTo>
                <a:lnTo>
                  <a:pt x="2023072" y="12125"/>
                </a:lnTo>
                <a:lnTo>
                  <a:pt x="2021081" y="17011"/>
                </a:lnTo>
                <a:cubicBezTo>
                  <a:pt x="2023253" y="18218"/>
                  <a:pt x="2025756" y="19666"/>
                  <a:pt x="2028592" y="21355"/>
                </a:cubicBezTo>
                <a:cubicBezTo>
                  <a:pt x="2031427" y="23044"/>
                  <a:pt x="2034322" y="24884"/>
                  <a:pt x="2037278" y="26874"/>
                </a:cubicBezTo>
                <a:cubicBezTo>
                  <a:pt x="2040234" y="28865"/>
                  <a:pt x="2043130" y="31037"/>
                  <a:pt x="2045965" y="33390"/>
                </a:cubicBezTo>
                <a:cubicBezTo>
                  <a:pt x="2048800" y="35742"/>
                  <a:pt x="2051364" y="38125"/>
                  <a:pt x="2053657" y="40538"/>
                </a:cubicBezTo>
                <a:cubicBezTo>
                  <a:pt x="2052571" y="42830"/>
                  <a:pt x="2051364" y="45062"/>
                  <a:pt x="2050037" y="47234"/>
                </a:cubicBezTo>
                <a:cubicBezTo>
                  <a:pt x="2048831" y="49165"/>
                  <a:pt x="2047443" y="51155"/>
                  <a:pt x="2045875" y="53206"/>
                </a:cubicBezTo>
                <a:cubicBezTo>
                  <a:pt x="2044306" y="55257"/>
                  <a:pt x="2042617" y="57067"/>
                  <a:pt x="2040807" y="58636"/>
                </a:cubicBezTo>
                <a:cubicBezTo>
                  <a:pt x="2036947" y="51517"/>
                  <a:pt x="2033025" y="44670"/>
                  <a:pt x="2029044" y="38095"/>
                </a:cubicBezTo>
                <a:cubicBezTo>
                  <a:pt x="2025063" y="31519"/>
                  <a:pt x="2021745" y="26120"/>
                  <a:pt x="2019090" y="21898"/>
                </a:cubicBezTo>
                <a:cubicBezTo>
                  <a:pt x="2015471" y="29861"/>
                  <a:pt x="2011339" y="37100"/>
                  <a:pt x="2006693" y="43615"/>
                </a:cubicBezTo>
                <a:cubicBezTo>
                  <a:pt x="2002049" y="50130"/>
                  <a:pt x="1997253" y="56102"/>
                  <a:pt x="1992306" y="61531"/>
                </a:cubicBezTo>
                <a:cubicBezTo>
                  <a:pt x="1994598" y="61893"/>
                  <a:pt x="1997162" y="62346"/>
                  <a:pt x="1999997" y="62888"/>
                </a:cubicBezTo>
                <a:cubicBezTo>
                  <a:pt x="2002833" y="63431"/>
                  <a:pt x="2005517" y="64004"/>
                  <a:pt x="2008051" y="64608"/>
                </a:cubicBezTo>
                <a:lnTo>
                  <a:pt x="2021624" y="64608"/>
                </a:lnTo>
                <a:cubicBezTo>
                  <a:pt x="2022589" y="64608"/>
                  <a:pt x="2023373" y="64427"/>
                  <a:pt x="2023977" y="64065"/>
                </a:cubicBezTo>
                <a:cubicBezTo>
                  <a:pt x="2024580" y="63703"/>
                  <a:pt x="2025123" y="63281"/>
                  <a:pt x="2025605" y="62798"/>
                </a:cubicBezTo>
                <a:cubicBezTo>
                  <a:pt x="2026088" y="62315"/>
                  <a:pt x="2026510" y="61712"/>
                  <a:pt x="2026872" y="60988"/>
                </a:cubicBezTo>
                <a:cubicBezTo>
                  <a:pt x="2029527" y="61350"/>
                  <a:pt x="2032060" y="61772"/>
                  <a:pt x="2034473" y="62255"/>
                </a:cubicBezTo>
                <a:cubicBezTo>
                  <a:pt x="2036524" y="62617"/>
                  <a:pt x="2038666" y="63039"/>
                  <a:pt x="2040898" y="63522"/>
                </a:cubicBezTo>
                <a:cubicBezTo>
                  <a:pt x="2043130" y="64004"/>
                  <a:pt x="2045090" y="64547"/>
                  <a:pt x="2046780" y="65151"/>
                </a:cubicBezTo>
                <a:cubicBezTo>
                  <a:pt x="2046297" y="66719"/>
                  <a:pt x="2045875" y="68167"/>
                  <a:pt x="2045513" y="69494"/>
                </a:cubicBezTo>
                <a:cubicBezTo>
                  <a:pt x="2045271" y="70701"/>
                  <a:pt x="2045030" y="71907"/>
                  <a:pt x="2044789" y="73114"/>
                </a:cubicBezTo>
                <a:cubicBezTo>
                  <a:pt x="2044547" y="74320"/>
                  <a:pt x="2044427" y="75346"/>
                  <a:pt x="2044427" y="76190"/>
                </a:cubicBezTo>
                <a:lnTo>
                  <a:pt x="2044427" y="105327"/>
                </a:lnTo>
                <a:cubicBezTo>
                  <a:pt x="2044427" y="107499"/>
                  <a:pt x="2044155" y="109791"/>
                  <a:pt x="2043612" y="112204"/>
                </a:cubicBezTo>
                <a:cubicBezTo>
                  <a:pt x="2043069" y="114617"/>
                  <a:pt x="2042225" y="116909"/>
                  <a:pt x="2041079" y="119081"/>
                </a:cubicBezTo>
                <a:cubicBezTo>
                  <a:pt x="2039933" y="121253"/>
                  <a:pt x="2038515" y="123183"/>
                  <a:pt x="2036826" y="124872"/>
                </a:cubicBezTo>
                <a:cubicBezTo>
                  <a:pt x="2035137" y="126562"/>
                  <a:pt x="2033146" y="127768"/>
                  <a:pt x="2030854" y="128492"/>
                </a:cubicBezTo>
                <a:cubicBezTo>
                  <a:pt x="2029285" y="128974"/>
                  <a:pt x="2027807" y="129246"/>
                  <a:pt x="2026420" y="129306"/>
                </a:cubicBezTo>
                <a:cubicBezTo>
                  <a:pt x="2025032" y="129367"/>
                  <a:pt x="2023826" y="129155"/>
                  <a:pt x="2022800" y="128673"/>
                </a:cubicBezTo>
                <a:cubicBezTo>
                  <a:pt x="2021775" y="128190"/>
                  <a:pt x="2020960" y="127406"/>
                  <a:pt x="2020357" y="126320"/>
                </a:cubicBezTo>
                <a:cubicBezTo>
                  <a:pt x="2019754" y="125234"/>
                  <a:pt x="2019452" y="123726"/>
                  <a:pt x="2019452" y="121796"/>
                </a:cubicBezTo>
                <a:cubicBezTo>
                  <a:pt x="2019452" y="120227"/>
                  <a:pt x="2019211" y="118810"/>
                  <a:pt x="2018728" y="117543"/>
                </a:cubicBezTo>
                <a:cubicBezTo>
                  <a:pt x="2018246" y="116276"/>
                  <a:pt x="2017160" y="115160"/>
                  <a:pt x="2015471" y="114195"/>
                </a:cubicBezTo>
                <a:cubicBezTo>
                  <a:pt x="2015109" y="114074"/>
                  <a:pt x="2014506" y="113833"/>
                  <a:pt x="2013661" y="113471"/>
                </a:cubicBezTo>
                <a:cubicBezTo>
                  <a:pt x="2012816" y="113109"/>
                  <a:pt x="2011912" y="112747"/>
                  <a:pt x="2010946" y="112385"/>
                </a:cubicBezTo>
                <a:cubicBezTo>
                  <a:pt x="2009981" y="112023"/>
                  <a:pt x="2009016" y="111691"/>
                  <a:pt x="2008051" y="111390"/>
                </a:cubicBezTo>
                <a:cubicBezTo>
                  <a:pt x="2007086" y="111088"/>
                  <a:pt x="2006241" y="110817"/>
                  <a:pt x="2005517" y="110575"/>
                </a:cubicBezTo>
                <a:lnTo>
                  <a:pt x="2005517" y="144056"/>
                </a:lnTo>
                <a:cubicBezTo>
                  <a:pt x="2005517" y="146227"/>
                  <a:pt x="2005970" y="147736"/>
                  <a:pt x="2006875" y="148580"/>
                </a:cubicBezTo>
                <a:cubicBezTo>
                  <a:pt x="2007779" y="149425"/>
                  <a:pt x="2009197" y="150028"/>
                  <a:pt x="2011127" y="150390"/>
                </a:cubicBezTo>
                <a:cubicBezTo>
                  <a:pt x="2012575" y="150631"/>
                  <a:pt x="2014355" y="150752"/>
                  <a:pt x="2016466" y="150752"/>
                </a:cubicBezTo>
                <a:cubicBezTo>
                  <a:pt x="2018578" y="150752"/>
                  <a:pt x="2020749" y="150722"/>
                  <a:pt x="2022981" y="150661"/>
                </a:cubicBezTo>
                <a:cubicBezTo>
                  <a:pt x="2025213" y="150601"/>
                  <a:pt x="2027355" y="150480"/>
                  <a:pt x="2029406" y="150299"/>
                </a:cubicBezTo>
                <a:cubicBezTo>
                  <a:pt x="2031457" y="150118"/>
                  <a:pt x="2033086" y="149907"/>
                  <a:pt x="2034292" y="149666"/>
                </a:cubicBezTo>
                <a:cubicBezTo>
                  <a:pt x="2035378" y="149425"/>
                  <a:pt x="2036434" y="148972"/>
                  <a:pt x="2037459" y="148309"/>
                </a:cubicBezTo>
                <a:cubicBezTo>
                  <a:pt x="2038485" y="147645"/>
                  <a:pt x="2039359" y="146589"/>
                  <a:pt x="2040083" y="145142"/>
                </a:cubicBezTo>
                <a:cubicBezTo>
                  <a:pt x="2040928" y="143452"/>
                  <a:pt x="2041863" y="141220"/>
                  <a:pt x="2042888" y="138446"/>
                </a:cubicBezTo>
                <a:cubicBezTo>
                  <a:pt x="2043914" y="135671"/>
                  <a:pt x="2044909" y="132896"/>
                  <a:pt x="2045875" y="130121"/>
                </a:cubicBezTo>
                <a:lnTo>
                  <a:pt x="2049313" y="119805"/>
                </a:lnTo>
                <a:lnTo>
                  <a:pt x="2050218" y="120348"/>
                </a:lnTo>
                <a:lnTo>
                  <a:pt x="2049132" y="140979"/>
                </a:lnTo>
                <a:cubicBezTo>
                  <a:pt x="2049132" y="143875"/>
                  <a:pt x="2049735" y="145443"/>
                  <a:pt x="2050942" y="145685"/>
                </a:cubicBezTo>
                <a:cubicBezTo>
                  <a:pt x="2055165" y="147374"/>
                  <a:pt x="2057668" y="149455"/>
                  <a:pt x="2058452" y="151928"/>
                </a:cubicBezTo>
                <a:cubicBezTo>
                  <a:pt x="2059237" y="154401"/>
                  <a:pt x="2058664" y="157086"/>
                  <a:pt x="2056733" y="159982"/>
                </a:cubicBezTo>
                <a:cubicBezTo>
                  <a:pt x="2055165" y="162395"/>
                  <a:pt x="2052631" y="164265"/>
                  <a:pt x="2049132" y="165592"/>
                </a:cubicBezTo>
                <a:cubicBezTo>
                  <a:pt x="2045633" y="166919"/>
                  <a:pt x="2040626" y="167824"/>
                  <a:pt x="2034111" y="168306"/>
                </a:cubicBezTo>
                <a:cubicBezTo>
                  <a:pt x="2030612" y="168548"/>
                  <a:pt x="2027596" y="168729"/>
                  <a:pt x="2025063" y="168849"/>
                </a:cubicBezTo>
                <a:cubicBezTo>
                  <a:pt x="2022529" y="168970"/>
                  <a:pt x="2020237" y="169030"/>
                  <a:pt x="2018185" y="169030"/>
                </a:cubicBezTo>
                <a:cubicBezTo>
                  <a:pt x="2016134" y="169030"/>
                  <a:pt x="2014204" y="169000"/>
                  <a:pt x="2012394" y="168940"/>
                </a:cubicBezTo>
                <a:cubicBezTo>
                  <a:pt x="2010584" y="168879"/>
                  <a:pt x="2008714" y="168729"/>
                  <a:pt x="2006784" y="168487"/>
                </a:cubicBezTo>
                <a:cubicBezTo>
                  <a:pt x="2000510" y="167763"/>
                  <a:pt x="1995684" y="165773"/>
                  <a:pt x="1992306" y="162515"/>
                </a:cubicBezTo>
                <a:cubicBezTo>
                  <a:pt x="1988928" y="159258"/>
                  <a:pt x="1987239" y="153708"/>
                  <a:pt x="1987239" y="145865"/>
                </a:cubicBezTo>
                <a:lnTo>
                  <a:pt x="1987239" y="66960"/>
                </a:lnTo>
                <a:cubicBezTo>
                  <a:pt x="1984584" y="69615"/>
                  <a:pt x="1982021" y="72028"/>
                  <a:pt x="1979547" y="74199"/>
                </a:cubicBezTo>
                <a:cubicBezTo>
                  <a:pt x="1977074" y="76371"/>
                  <a:pt x="1974631" y="78362"/>
                  <a:pt x="1972218" y="80172"/>
                </a:cubicBezTo>
                <a:lnTo>
                  <a:pt x="1971856" y="79810"/>
                </a:lnTo>
                <a:cubicBezTo>
                  <a:pt x="1977285" y="70640"/>
                  <a:pt x="1981990" y="61441"/>
                  <a:pt x="1985972" y="52211"/>
                </a:cubicBezTo>
                <a:cubicBezTo>
                  <a:pt x="1989953" y="42981"/>
                  <a:pt x="1993211" y="34566"/>
                  <a:pt x="1995745" y="26965"/>
                </a:cubicBezTo>
                <a:cubicBezTo>
                  <a:pt x="1998761" y="18157"/>
                  <a:pt x="2001294" y="9712"/>
                  <a:pt x="2003346" y="1628"/>
                </a:cubicBezTo>
                <a:close/>
                <a:moveTo>
                  <a:pt x="1535125" y="1086"/>
                </a:moveTo>
                <a:cubicBezTo>
                  <a:pt x="1539710" y="1809"/>
                  <a:pt x="1544234" y="2714"/>
                  <a:pt x="1548698" y="3800"/>
                </a:cubicBezTo>
                <a:cubicBezTo>
                  <a:pt x="1552438" y="4765"/>
                  <a:pt x="1556359" y="6002"/>
                  <a:pt x="1560461" y="7510"/>
                </a:cubicBezTo>
                <a:cubicBezTo>
                  <a:pt x="1564564" y="9018"/>
                  <a:pt x="1568002" y="10858"/>
                  <a:pt x="1570777" y="13030"/>
                </a:cubicBezTo>
                <a:cubicBezTo>
                  <a:pt x="1569933" y="14960"/>
                  <a:pt x="1569028" y="16830"/>
                  <a:pt x="1568062" y="18640"/>
                </a:cubicBezTo>
                <a:cubicBezTo>
                  <a:pt x="1567218" y="20209"/>
                  <a:pt x="1566283" y="21837"/>
                  <a:pt x="1565257" y="23526"/>
                </a:cubicBezTo>
                <a:cubicBezTo>
                  <a:pt x="1564232" y="25216"/>
                  <a:pt x="1563176" y="26603"/>
                  <a:pt x="1562090" y="27689"/>
                </a:cubicBezTo>
                <a:lnTo>
                  <a:pt x="1610049" y="27689"/>
                </a:lnTo>
                <a:cubicBezTo>
                  <a:pt x="1611014" y="27689"/>
                  <a:pt x="1612039" y="27025"/>
                  <a:pt x="1613125" y="25698"/>
                </a:cubicBezTo>
                <a:cubicBezTo>
                  <a:pt x="1613608" y="25216"/>
                  <a:pt x="1614151" y="24552"/>
                  <a:pt x="1614754" y="23707"/>
                </a:cubicBezTo>
                <a:cubicBezTo>
                  <a:pt x="1616322" y="24311"/>
                  <a:pt x="1617770" y="24914"/>
                  <a:pt x="1619097" y="25517"/>
                </a:cubicBezTo>
                <a:cubicBezTo>
                  <a:pt x="1621631" y="26724"/>
                  <a:pt x="1623803" y="27809"/>
                  <a:pt x="1625612" y="28775"/>
                </a:cubicBezTo>
                <a:lnTo>
                  <a:pt x="1625612" y="29499"/>
                </a:lnTo>
                <a:lnTo>
                  <a:pt x="1489338" y="29499"/>
                </a:lnTo>
                <a:lnTo>
                  <a:pt x="1488795" y="27689"/>
                </a:lnTo>
                <a:lnTo>
                  <a:pt x="1555394" y="27689"/>
                </a:lnTo>
                <a:cubicBezTo>
                  <a:pt x="1553343" y="24673"/>
                  <a:pt x="1551141" y="21596"/>
                  <a:pt x="1548789" y="18459"/>
                </a:cubicBezTo>
                <a:cubicBezTo>
                  <a:pt x="1546436" y="15322"/>
                  <a:pt x="1544234" y="12547"/>
                  <a:pt x="1542183" y="10134"/>
                </a:cubicBezTo>
                <a:cubicBezTo>
                  <a:pt x="1539770" y="7239"/>
                  <a:pt x="1537357" y="4464"/>
                  <a:pt x="1534944" y="1809"/>
                </a:cubicBezTo>
                <a:close/>
                <a:moveTo>
                  <a:pt x="1009240" y="0"/>
                </a:moveTo>
                <a:cubicBezTo>
                  <a:pt x="1011774" y="482"/>
                  <a:pt x="1014368" y="1025"/>
                  <a:pt x="1017022" y="1628"/>
                </a:cubicBezTo>
                <a:cubicBezTo>
                  <a:pt x="1019314" y="2232"/>
                  <a:pt x="1021758" y="2925"/>
                  <a:pt x="1024352" y="3710"/>
                </a:cubicBezTo>
                <a:cubicBezTo>
                  <a:pt x="1026946" y="4494"/>
                  <a:pt x="1029328" y="5369"/>
                  <a:pt x="1031500" y="6334"/>
                </a:cubicBezTo>
                <a:lnTo>
                  <a:pt x="1031138" y="7420"/>
                </a:lnTo>
                <a:lnTo>
                  <a:pt x="1026252" y="8144"/>
                </a:lnTo>
                <a:cubicBezTo>
                  <a:pt x="1025528" y="10315"/>
                  <a:pt x="1024714" y="12427"/>
                  <a:pt x="1023809" y="14478"/>
                </a:cubicBezTo>
                <a:cubicBezTo>
                  <a:pt x="1022904" y="16529"/>
                  <a:pt x="1021848" y="18519"/>
                  <a:pt x="1020642" y="20450"/>
                </a:cubicBezTo>
                <a:lnTo>
                  <a:pt x="1045797" y="20450"/>
                </a:lnTo>
                <a:cubicBezTo>
                  <a:pt x="1046280" y="20450"/>
                  <a:pt x="1046762" y="20269"/>
                  <a:pt x="1047245" y="19907"/>
                </a:cubicBezTo>
                <a:cubicBezTo>
                  <a:pt x="1047728" y="19545"/>
                  <a:pt x="1048271" y="19062"/>
                  <a:pt x="1048874" y="18459"/>
                </a:cubicBezTo>
                <a:cubicBezTo>
                  <a:pt x="1049356" y="17977"/>
                  <a:pt x="1049959" y="17313"/>
                  <a:pt x="1050683" y="16468"/>
                </a:cubicBezTo>
                <a:cubicBezTo>
                  <a:pt x="1052252" y="17072"/>
                  <a:pt x="1053760" y="17675"/>
                  <a:pt x="1055208" y="18278"/>
                </a:cubicBezTo>
                <a:cubicBezTo>
                  <a:pt x="1056414" y="18881"/>
                  <a:pt x="1057651" y="19454"/>
                  <a:pt x="1058918" y="19997"/>
                </a:cubicBezTo>
                <a:cubicBezTo>
                  <a:pt x="1060185" y="20540"/>
                  <a:pt x="1061240" y="21053"/>
                  <a:pt x="1062085" y="21536"/>
                </a:cubicBezTo>
                <a:lnTo>
                  <a:pt x="1062085" y="22260"/>
                </a:lnTo>
                <a:lnTo>
                  <a:pt x="1040730" y="22260"/>
                </a:lnTo>
                <a:lnTo>
                  <a:pt x="1040730" y="34385"/>
                </a:lnTo>
                <a:cubicBezTo>
                  <a:pt x="1040609" y="39935"/>
                  <a:pt x="1040066" y="45062"/>
                  <a:pt x="1039101" y="49768"/>
                </a:cubicBezTo>
                <a:lnTo>
                  <a:pt x="1050865" y="49768"/>
                </a:lnTo>
                <a:cubicBezTo>
                  <a:pt x="1051347" y="49768"/>
                  <a:pt x="1051830" y="49587"/>
                  <a:pt x="1052312" y="49225"/>
                </a:cubicBezTo>
                <a:cubicBezTo>
                  <a:pt x="1052795" y="48863"/>
                  <a:pt x="1053338" y="48380"/>
                  <a:pt x="1053941" y="47777"/>
                </a:cubicBezTo>
                <a:cubicBezTo>
                  <a:pt x="1054424" y="47294"/>
                  <a:pt x="1055027" y="46631"/>
                  <a:pt x="1055751" y="45786"/>
                </a:cubicBezTo>
                <a:cubicBezTo>
                  <a:pt x="1057319" y="46390"/>
                  <a:pt x="1058827" y="46993"/>
                  <a:pt x="1060275" y="47596"/>
                </a:cubicBezTo>
                <a:cubicBezTo>
                  <a:pt x="1061482" y="48199"/>
                  <a:pt x="1062718" y="48772"/>
                  <a:pt x="1063985" y="49315"/>
                </a:cubicBezTo>
                <a:cubicBezTo>
                  <a:pt x="1065252" y="49858"/>
                  <a:pt x="1066308" y="50371"/>
                  <a:pt x="1067152" y="50854"/>
                </a:cubicBezTo>
                <a:lnTo>
                  <a:pt x="1067152" y="51578"/>
                </a:lnTo>
                <a:lnTo>
                  <a:pt x="1038558" y="51578"/>
                </a:lnTo>
                <a:cubicBezTo>
                  <a:pt x="1037955" y="54352"/>
                  <a:pt x="1037231" y="56886"/>
                  <a:pt x="1036386" y="59178"/>
                </a:cubicBezTo>
                <a:cubicBezTo>
                  <a:pt x="1038075" y="59902"/>
                  <a:pt x="1040187" y="60837"/>
                  <a:pt x="1042721" y="61984"/>
                </a:cubicBezTo>
                <a:cubicBezTo>
                  <a:pt x="1045254" y="63130"/>
                  <a:pt x="1047878" y="64457"/>
                  <a:pt x="1050593" y="65965"/>
                </a:cubicBezTo>
                <a:cubicBezTo>
                  <a:pt x="1053308" y="67473"/>
                  <a:pt x="1056022" y="69102"/>
                  <a:pt x="1058737" y="70851"/>
                </a:cubicBezTo>
                <a:cubicBezTo>
                  <a:pt x="1061452" y="72601"/>
                  <a:pt x="1063834" y="74441"/>
                  <a:pt x="1065885" y="76371"/>
                </a:cubicBezTo>
                <a:cubicBezTo>
                  <a:pt x="1064920" y="78784"/>
                  <a:pt x="1063834" y="81076"/>
                  <a:pt x="1062628" y="83248"/>
                </a:cubicBezTo>
                <a:cubicBezTo>
                  <a:pt x="1061663" y="85179"/>
                  <a:pt x="1060426" y="87230"/>
                  <a:pt x="1058918" y="89401"/>
                </a:cubicBezTo>
                <a:cubicBezTo>
                  <a:pt x="1057410" y="91573"/>
                  <a:pt x="1055811" y="93564"/>
                  <a:pt x="1054122" y="95373"/>
                </a:cubicBezTo>
                <a:cubicBezTo>
                  <a:pt x="1052674" y="92478"/>
                  <a:pt x="1051045" y="89462"/>
                  <a:pt x="1049236" y="86325"/>
                </a:cubicBezTo>
                <a:cubicBezTo>
                  <a:pt x="1047426" y="83188"/>
                  <a:pt x="1045676" y="80141"/>
                  <a:pt x="1043987" y="77185"/>
                </a:cubicBezTo>
                <a:cubicBezTo>
                  <a:pt x="1042298" y="74230"/>
                  <a:pt x="1040639" y="71485"/>
                  <a:pt x="1039011" y="68951"/>
                </a:cubicBezTo>
                <a:cubicBezTo>
                  <a:pt x="1037382" y="66417"/>
                  <a:pt x="1036024" y="64306"/>
                  <a:pt x="1034939" y="62617"/>
                </a:cubicBezTo>
                <a:cubicBezTo>
                  <a:pt x="1030837" y="71666"/>
                  <a:pt x="1024985" y="79116"/>
                  <a:pt x="1017384" y="84967"/>
                </a:cubicBezTo>
                <a:cubicBezTo>
                  <a:pt x="1009783" y="90819"/>
                  <a:pt x="1001036" y="95675"/>
                  <a:pt x="991143" y="99536"/>
                </a:cubicBezTo>
                <a:lnTo>
                  <a:pt x="990600" y="98993"/>
                </a:lnTo>
                <a:cubicBezTo>
                  <a:pt x="995546" y="94770"/>
                  <a:pt x="999739" y="90698"/>
                  <a:pt x="1003178" y="86777"/>
                </a:cubicBezTo>
                <a:cubicBezTo>
                  <a:pt x="1006616" y="82856"/>
                  <a:pt x="1009512" y="78995"/>
                  <a:pt x="1011864" y="75195"/>
                </a:cubicBezTo>
                <a:cubicBezTo>
                  <a:pt x="1014217" y="71394"/>
                  <a:pt x="1016087" y="67564"/>
                  <a:pt x="1017475" y="63703"/>
                </a:cubicBezTo>
                <a:cubicBezTo>
                  <a:pt x="1018862" y="59842"/>
                  <a:pt x="1019918" y="55800"/>
                  <a:pt x="1020642" y="51578"/>
                </a:cubicBezTo>
                <a:lnTo>
                  <a:pt x="999106" y="51578"/>
                </a:lnTo>
                <a:lnTo>
                  <a:pt x="998563" y="49768"/>
                </a:lnTo>
                <a:lnTo>
                  <a:pt x="1021004" y="49768"/>
                </a:lnTo>
                <a:cubicBezTo>
                  <a:pt x="1021365" y="47596"/>
                  <a:pt x="1021637" y="45364"/>
                  <a:pt x="1021818" y="43072"/>
                </a:cubicBezTo>
                <a:cubicBezTo>
                  <a:pt x="1021999" y="40779"/>
                  <a:pt x="1022210" y="38427"/>
                  <a:pt x="1022451" y="36014"/>
                </a:cubicBezTo>
                <a:cubicBezTo>
                  <a:pt x="1022572" y="35048"/>
                  <a:pt x="1022662" y="33872"/>
                  <a:pt x="1022723" y="32485"/>
                </a:cubicBezTo>
                <a:cubicBezTo>
                  <a:pt x="1022783" y="31097"/>
                  <a:pt x="1022813" y="29710"/>
                  <a:pt x="1022813" y="28322"/>
                </a:cubicBezTo>
                <a:cubicBezTo>
                  <a:pt x="1022813" y="26935"/>
                  <a:pt x="1022813" y="25668"/>
                  <a:pt x="1022813" y="24522"/>
                </a:cubicBezTo>
                <a:cubicBezTo>
                  <a:pt x="1022813" y="23376"/>
                  <a:pt x="1022813" y="22622"/>
                  <a:pt x="1022813" y="22260"/>
                </a:cubicBezTo>
                <a:lnTo>
                  <a:pt x="1019556" y="22260"/>
                </a:lnTo>
                <a:cubicBezTo>
                  <a:pt x="1016419" y="27086"/>
                  <a:pt x="1012890" y="31338"/>
                  <a:pt x="1008969" y="35018"/>
                </a:cubicBezTo>
                <a:cubicBezTo>
                  <a:pt x="1005048" y="38698"/>
                  <a:pt x="1001277" y="41684"/>
                  <a:pt x="997658" y="43977"/>
                </a:cubicBezTo>
                <a:lnTo>
                  <a:pt x="997115" y="43796"/>
                </a:lnTo>
                <a:cubicBezTo>
                  <a:pt x="999407" y="37522"/>
                  <a:pt x="1001308" y="31700"/>
                  <a:pt x="1002816" y="26332"/>
                </a:cubicBezTo>
                <a:cubicBezTo>
                  <a:pt x="1004324" y="20963"/>
                  <a:pt x="1005560" y="16348"/>
                  <a:pt x="1006526" y="12487"/>
                </a:cubicBezTo>
                <a:cubicBezTo>
                  <a:pt x="1007611" y="7902"/>
                  <a:pt x="1008516" y="3740"/>
                  <a:pt x="1009240" y="0"/>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1" name="矩形 20">
            <a:extLst>
              <a:ext uri="{FF2B5EF4-FFF2-40B4-BE49-F238E27FC236}">
                <a16:creationId xmlns:a16="http://schemas.microsoft.com/office/drawing/2014/main" id="{ACD2B629-3796-A74D-0E0E-FB97D50F5F7E}"/>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FD54000F-F63F-ACDA-62C9-9E3E1F3E1363}"/>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959A1F1F-6393-B3BF-CE27-028CD48939EF}"/>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BD741E88-8581-2E63-B8C3-9601728748FA}"/>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pic>
        <p:nvPicPr>
          <p:cNvPr id="28" name="Picture 2" descr="AAAI">
            <a:extLst>
              <a:ext uri="{FF2B5EF4-FFF2-40B4-BE49-F238E27FC236}">
                <a16:creationId xmlns:a16="http://schemas.microsoft.com/office/drawing/2014/main" id="{F48E60FD-05CF-A699-8A6C-730BF9FD883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F3FCB212-AA93-865A-1BCD-71E2849A6086}"/>
              </a:ext>
            </a:extLst>
          </p:cNvPr>
          <p:cNvSpPr txBox="1"/>
          <p:nvPr/>
        </p:nvSpPr>
        <p:spPr>
          <a:xfrm>
            <a:off x="495034" y="881898"/>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Chemical</a:t>
            </a:r>
            <a:r>
              <a:rPr lang="zh-CN" altLang="en-US"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Language</a:t>
            </a:r>
            <a:r>
              <a:rPr lang="zh-CN" altLang="en-US"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Models:</a:t>
            </a:r>
            <a:r>
              <a:rPr lang="zh-CN" altLang="en-US"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AI-Assistant for Chemistry Experts</a:t>
            </a:r>
          </a:p>
        </p:txBody>
      </p:sp>
      <p:sp>
        <p:nvSpPr>
          <p:cNvPr id="6" name="矩形: 圆角 5">
            <a:extLst>
              <a:ext uri="{FF2B5EF4-FFF2-40B4-BE49-F238E27FC236}">
                <a16:creationId xmlns:a16="http://schemas.microsoft.com/office/drawing/2014/main" id="{AF76D40F-B8BC-75DA-6AAE-004847C07037}"/>
              </a:ext>
            </a:extLst>
          </p:cNvPr>
          <p:cNvSpPr/>
          <p:nvPr/>
        </p:nvSpPr>
        <p:spPr>
          <a:xfrm>
            <a:off x="968432" y="2280623"/>
            <a:ext cx="3741146" cy="1542475"/>
          </a:xfrm>
          <a:prstGeom prst="roundRect">
            <a:avLst>
              <a:gd name="adj" fmla="val 8745"/>
            </a:avLst>
          </a:prstGeom>
          <a:noFill/>
          <a:ln w="2222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CA27E5CF-2987-4DB0-E4CD-253BA79CD32C}"/>
              </a:ext>
            </a:extLst>
          </p:cNvPr>
          <p:cNvSpPr/>
          <p:nvPr/>
        </p:nvSpPr>
        <p:spPr>
          <a:xfrm>
            <a:off x="1911242" y="2125800"/>
            <a:ext cx="1722474" cy="329610"/>
          </a:xfrm>
          <a:prstGeom prst="rect">
            <a:avLst/>
          </a:prstGeom>
          <a:solidFill>
            <a:schemeClr val="bg1"/>
          </a:solid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文本框 26">
            <a:extLst>
              <a:ext uri="{FF2B5EF4-FFF2-40B4-BE49-F238E27FC236}">
                <a16:creationId xmlns:a16="http://schemas.microsoft.com/office/drawing/2014/main" id="{E718DC84-6F46-8482-6BE7-ABEC729C5EF4}"/>
              </a:ext>
            </a:extLst>
          </p:cNvPr>
          <p:cNvSpPr txBox="1"/>
          <p:nvPr/>
        </p:nvSpPr>
        <p:spPr>
          <a:xfrm>
            <a:off x="1911242" y="2120909"/>
            <a:ext cx="1722474" cy="338554"/>
          </a:xfrm>
          <a:prstGeom prst="rect">
            <a:avLst/>
          </a:prstGeom>
          <a:noFill/>
        </p:spPr>
        <p:txBody>
          <a:bodyPr wrap="square" rtlCol="0">
            <a:spAutoFit/>
          </a:bodyPr>
          <a:lstStyle/>
          <a:p>
            <a:pPr algn="ctr"/>
            <a:r>
              <a:rPr lang="en-US" altLang="zh-CN" sz="1600" b="1" dirty="0">
                <a:latin typeface="Times New Roman" panose="02020603050405020304" pitchFamily="18" charset="0"/>
                <a:cs typeface="Times New Roman" panose="02020603050405020304" pitchFamily="18" charset="0"/>
              </a:rPr>
              <a:t>CLMs</a:t>
            </a:r>
            <a:r>
              <a:rPr lang="zh-CN" altLang="en-US" sz="1600" b="1" dirty="0">
                <a:latin typeface="Times New Roman" panose="02020603050405020304" pitchFamily="18" charset="0"/>
                <a:cs typeface="Times New Roman" panose="02020603050405020304" pitchFamily="18" charset="0"/>
              </a:rPr>
              <a:t> </a:t>
            </a:r>
            <a:r>
              <a:rPr lang="en-US" altLang="zh-CN" sz="1600" b="1" dirty="0">
                <a:latin typeface="Times New Roman" panose="02020603050405020304" pitchFamily="18" charset="0"/>
                <a:cs typeface="Times New Roman" panose="02020603050405020304" pitchFamily="18" charset="0"/>
              </a:rPr>
              <a:t>with</a:t>
            </a:r>
            <a:r>
              <a:rPr lang="zh-CN" altLang="en-US" sz="1600" b="1" dirty="0">
                <a:latin typeface="Times New Roman" panose="02020603050405020304" pitchFamily="18" charset="0"/>
                <a:cs typeface="Times New Roman" panose="02020603050405020304" pitchFamily="18" charset="0"/>
              </a:rPr>
              <a:t> </a:t>
            </a:r>
            <a:r>
              <a:rPr lang="en-US" altLang="zh-CN" sz="1600" b="1" dirty="0">
                <a:latin typeface="Times New Roman" panose="02020603050405020304" pitchFamily="18" charset="0"/>
                <a:cs typeface="Times New Roman" panose="02020603050405020304" pitchFamily="18" charset="0"/>
              </a:rPr>
              <a:t>SFT</a:t>
            </a:r>
            <a:endParaRPr lang="zh-CN" altLang="en-US" sz="1600" b="1" dirty="0">
              <a:latin typeface="Times New Roman" panose="02020603050405020304" pitchFamily="18" charset="0"/>
              <a:cs typeface="Times New Roman" panose="02020603050405020304" pitchFamily="18" charset="0"/>
            </a:endParaRPr>
          </a:p>
        </p:txBody>
      </p:sp>
      <p:sp>
        <p:nvSpPr>
          <p:cNvPr id="29" name="矩形: 圆角 28">
            <a:extLst>
              <a:ext uri="{FF2B5EF4-FFF2-40B4-BE49-F238E27FC236}">
                <a16:creationId xmlns:a16="http://schemas.microsoft.com/office/drawing/2014/main" id="{65B9A8B3-0B18-217C-E044-BC6F962731CB}"/>
              </a:ext>
            </a:extLst>
          </p:cNvPr>
          <p:cNvSpPr/>
          <p:nvPr/>
        </p:nvSpPr>
        <p:spPr>
          <a:xfrm>
            <a:off x="959648" y="4249621"/>
            <a:ext cx="3741146" cy="1376716"/>
          </a:xfrm>
          <a:prstGeom prst="roundRect">
            <a:avLst>
              <a:gd name="adj" fmla="val 8745"/>
            </a:avLst>
          </a:prstGeom>
          <a:noFill/>
          <a:ln w="2222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6B33E2AF-61F8-9DFA-B0DC-65AD0A4EB86F}"/>
              </a:ext>
            </a:extLst>
          </p:cNvPr>
          <p:cNvSpPr/>
          <p:nvPr/>
        </p:nvSpPr>
        <p:spPr>
          <a:xfrm>
            <a:off x="1305662" y="4094797"/>
            <a:ext cx="2916066" cy="329610"/>
          </a:xfrm>
          <a:prstGeom prst="rect">
            <a:avLst/>
          </a:prstGeom>
          <a:solidFill>
            <a:schemeClr val="bg1"/>
          </a:solid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文本框 31">
            <a:extLst>
              <a:ext uri="{FF2B5EF4-FFF2-40B4-BE49-F238E27FC236}">
                <a16:creationId xmlns:a16="http://schemas.microsoft.com/office/drawing/2014/main" id="{BD41F9AF-4195-F1EB-434B-212695DD5C6D}"/>
              </a:ext>
            </a:extLst>
          </p:cNvPr>
          <p:cNvSpPr txBox="1"/>
          <p:nvPr/>
        </p:nvSpPr>
        <p:spPr>
          <a:xfrm>
            <a:off x="1214666" y="4089906"/>
            <a:ext cx="3098058" cy="338554"/>
          </a:xfrm>
          <a:prstGeom prst="rect">
            <a:avLst/>
          </a:prstGeom>
          <a:noFill/>
        </p:spPr>
        <p:txBody>
          <a:bodyPr wrap="square" rtlCol="0">
            <a:spAutoFit/>
          </a:bodyPr>
          <a:lstStyle/>
          <a:p>
            <a:pPr algn="ctr"/>
            <a:r>
              <a:rPr lang="en-US" altLang="zh-CN" sz="1600" b="1" dirty="0">
                <a:latin typeface="Times New Roman" panose="02020603050405020304" pitchFamily="18" charset="0"/>
                <a:cs typeface="Times New Roman" panose="02020603050405020304" pitchFamily="18" charset="0"/>
              </a:rPr>
              <a:t>CLMs</a:t>
            </a:r>
            <a:r>
              <a:rPr lang="zh-CN" altLang="en-US" sz="1600" b="1" dirty="0">
                <a:latin typeface="Times New Roman" panose="02020603050405020304" pitchFamily="18" charset="0"/>
                <a:cs typeface="Times New Roman" panose="02020603050405020304" pitchFamily="18" charset="0"/>
              </a:rPr>
              <a:t> </a:t>
            </a:r>
            <a:r>
              <a:rPr lang="en-US" altLang="zh-CN" sz="1600" b="1" dirty="0">
                <a:latin typeface="Times New Roman" panose="02020603050405020304" pitchFamily="18" charset="0"/>
                <a:cs typeface="Times New Roman" panose="02020603050405020304" pitchFamily="18" charset="0"/>
              </a:rPr>
              <a:t>with</a:t>
            </a:r>
            <a:r>
              <a:rPr lang="zh-CN" altLang="en-US" sz="1600" b="1" dirty="0">
                <a:latin typeface="Times New Roman" panose="02020603050405020304" pitchFamily="18" charset="0"/>
                <a:cs typeface="Times New Roman" panose="02020603050405020304" pitchFamily="18" charset="0"/>
              </a:rPr>
              <a:t> </a:t>
            </a:r>
            <a:r>
              <a:rPr lang="en-US" altLang="zh-CN" sz="1600" b="1" dirty="0">
                <a:latin typeface="Times New Roman" panose="02020603050405020304" pitchFamily="18" charset="0"/>
                <a:cs typeface="Times New Roman" panose="02020603050405020304" pitchFamily="18" charset="0"/>
              </a:rPr>
              <a:t>Multi-Agent-System</a:t>
            </a:r>
            <a:endParaRPr lang="zh-CN" altLang="en-US" sz="1600" b="1" dirty="0">
              <a:latin typeface="Times New Roman" panose="02020603050405020304" pitchFamily="18" charset="0"/>
              <a:cs typeface="Times New Roman" panose="02020603050405020304" pitchFamily="18" charset="0"/>
            </a:endParaRPr>
          </a:p>
        </p:txBody>
      </p:sp>
      <p:sp>
        <p:nvSpPr>
          <p:cNvPr id="33" name="矩形 32">
            <a:extLst>
              <a:ext uri="{FF2B5EF4-FFF2-40B4-BE49-F238E27FC236}">
                <a16:creationId xmlns:a16="http://schemas.microsoft.com/office/drawing/2014/main" id="{B4B22049-BDC4-1751-2E5A-1A8ED66B07D3}"/>
              </a:ext>
            </a:extLst>
          </p:cNvPr>
          <p:cNvSpPr/>
          <p:nvPr/>
        </p:nvSpPr>
        <p:spPr>
          <a:xfrm>
            <a:off x="4981923" y="2850111"/>
            <a:ext cx="1733485" cy="570156"/>
          </a:xfrm>
          <a:prstGeom prst="rect">
            <a:avLst/>
          </a:prstGeom>
          <a:solidFill>
            <a:schemeClr val="bg1"/>
          </a:solid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文本框 33">
            <a:extLst>
              <a:ext uri="{FF2B5EF4-FFF2-40B4-BE49-F238E27FC236}">
                <a16:creationId xmlns:a16="http://schemas.microsoft.com/office/drawing/2014/main" id="{A6CF6910-8094-9A12-65F4-4EF5E09C5824}"/>
              </a:ext>
            </a:extLst>
          </p:cNvPr>
          <p:cNvSpPr txBox="1"/>
          <p:nvPr/>
        </p:nvSpPr>
        <p:spPr>
          <a:xfrm>
            <a:off x="4988822" y="2852558"/>
            <a:ext cx="1726586" cy="569771"/>
          </a:xfrm>
          <a:prstGeom prst="rect">
            <a:avLst/>
          </a:prstGeom>
          <a:noFill/>
        </p:spPr>
        <p:txBody>
          <a:bodyPr wrap="square" rtlCol="0">
            <a:spAutoFit/>
          </a:bodyPr>
          <a:lstStyle/>
          <a:p>
            <a:pPr algn="just">
              <a:lnSpc>
                <a:spcPct val="150000"/>
              </a:lnSpc>
            </a:pPr>
            <a:r>
              <a:rPr lang="en-US" altLang="zh-CN" sz="1100" dirty="0">
                <a:latin typeface="Times New Roman" panose="02020603050405020304" pitchFamily="18" charset="0"/>
                <a:ea typeface="华文中宋" panose="02010600040101010101" pitchFamily="2" charset="-122"/>
                <a:cs typeface="Times New Roman" panose="02020603050405020304" pitchFamily="18" charset="0"/>
              </a:rPr>
              <a:t>Costly for long content</a:t>
            </a:r>
          </a:p>
          <a:p>
            <a:pPr algn="just">
              <a:lnSpc>
                <a:spcPct val="150000"/>
              </a:lnSpc>
            </a:pPr>
            <a:r>
              <a:rPr lang="en-US" altLang="zh-CN" sz="1100" dirty="0">
                <a:latin typeface="Times New Roman" panose="02020603050405020304" pitchFamily="18" charset="0"/>
                <a:ea typeface="华文中宋" panose="02010600040101010101" pitchFamily="2" charset="-122"/>
                <a:cs typeface="Times New Roman" panose="02020603050405020304" pitchFamily="18" charset="0"/>
              </a:rPr>
              <a:t>Money &amp; Carbon Output</a:t>
            </a:r>
          </a:p>
        </p:txBody>
      </p:sp>
      <p:sp>
        <p:nvSpPr>
          <p:cNvPr id="35" name="矩形 34">
            <a:extLst>
              <a:ext uri="{FF2B5EF4-FFF2-40B4-BE49-F238E27FC236}">
                <a16:creationId xmlns:a16="http://schemas.microsoft.com/office/drawing/2014/main" id="{0AC1002A-4B6F-4A93-CF83-13EDD0450487}"/>
              </a:ext>
            </a:extLst>
          </p:cNvPr>
          <p:cNvSpPr/>
          <p:nvPr/>
        </p:nvSpPr>
        <p:spPr>
          <a:xfrm>
            <a:off x="4988822" y="3604509"/>
            <a:ext cx="1733485" cy="386540"/>
          </a:xfrm>
          <a:prstGeom prst="rect">
            <a:avLst/>
          </a:prstGeom>
          <a:solidFill>
            <a:schemeClr val="bg1"/>
          </a:solid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文本框 35">
            <a:extLst>
              <a:ext uri="{FF2B5EF4-FFF2-40B4-BE49-F238E27FC236}">
                <a16:creationId xmlns:a16="http://schemas.microsoft.com/office/drawing/2014/main" id="{03B60C8E-7A38-BE01-AD3A-924CA0647EA9}"/>
              </a:ext>
            </a:extLst>
          </p:cNvPr>
          <p:cNvSpPr txBox="1"/>
          <p:nvPr/>
        </p:nvSpPr>
        <p:spPr>
          <a:xfrm>
            <a:off x="5072801" y="3606956"/>
            <a:ext cx="1577290" cy="315856"/>
          </a:xfrm>
          <a:prstGeom prst="rect">
            <a:avLst/>
          </a:prstGeom>
          <a:noFill/>
        </p:spPr>
        <p:txBody>
          <a:bodyPr wrap="square" rtlCol="0">
            <a:spAutoFit/>
          </a:bodyPr>
          <a:lstStyle/>
          <a:p>
            <a:pPr algn="ctr">
              <a:lnSpc>
                <a:spcPct val="150000"/>
              </a:lnSpc>
            </a:pPr>
            <a:r>
              <a:rPr lang="en-US" altLang="zh-CN" sz="1100" dirty="0">
                <a:latin typeface="Times New Roman" panose="02020603050405020304" pitchFamily="18" charset="0"/>
                <a:ea typeface="华文中宋" panose="02010600040101010101" pitchFamily="2" charset="-122"/>
                <a:cs typeface="Times New Roman" panose="02020603050405020304" pitchFamily="18" charset="0"/>
              </a:rPr>
              <a:t>Workflow-Flexibility</a:t>
            </a:r>
          </a:p>
        </p:txBody>
      </p:sp>
      <p:sp>
        <p:nvSpPr>
          <p:cNvPr id="37" name="矩形 36">
            <a:extLst>
              <a:ext uri="{FF2B5EF4-FFF2-40B4-BE49-F238E27FC236}">
                <a16:creationId xmlns:a16="http://schemas.microsoft.com/office/drawing/2014/main" id="{CB4CCE0D-2220-840C-6EBC-BA54EAA3C3BC}"/>
              </a:ext>
            </a:extLst>
          </p:cNvPr>
          <p:cNvSpPr/>
          <p:nvPr/>
        </p:nvSpPr>
        <p:spPr>
          <a:xfrm>
            <a:off x="4991928" y="4083482"/>
            <a:ext cx="1733485" cy="386540"/>
          </a:xfrm>
          <a:prstGeom prst="rect">
            <a:avLst/>
          </a:prstGeom>
          <a:solidFill>
            <a:schemeClr val="bg1"/>
          </a:solid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文本框 37">
            <a:extLst>
              <a:ext uri="{FF2B5EF4-FFF2-40B4-BE49-F238E27FC236}">
                <a16:creationId xmlns:a16="http://schemas.microsoft.com/office/drawing/2014/main" id="{7D4FD190-3EEB-010D-19C5-E30F3B794B80}"/>
              </a:ext>
            </a:extLst>
          </p:cNvPr>
          <p:cNvSpPr txBox="1"/>
          <p:nvPr/>
        </p:nvSpPr>
        <p:spPr>
          <a:xfrm>
            <a:off x="5075907" y="4085929"/>
            <a:ext cx="1577290" cy="315856"/>
          </a:xfrm>
          <a:prstGeom prst="rect">
            <a:avLst/>
          </a:prstGeom>
          <a:noFill/>
        </p:spPr>
        <p:txBody>
          <a:bodyPr wrap="square" rtlCol="0">
            <a:spAutoFit/>
          </a:bodyPr>
          <a:lstStyle/>
          <a:p>
            <a:pPr algn="ctr">
              <a:lnSpc>
                <a:spcPct val="150000"/>
              </a:lnSpc>
            </a:pPr>
            <a:r>
              <a:rPr lang="en-US" altLang="zh-CN" sz="1100" dirty="0">
                <a:latin typeface="Times New Roman" panose="02020603050405020304" pitchFamily="18" charset="0"/>
                <a:ea typeface="华文中宋" panose="02010600040101010101" pitchFamily="2" charset="-122"/>
                <a:cs typeface="Times New Roman" panose="02020603050405020304" pitchFamily="18" charset="0"/>
              </a:rPr>
              <a:t>Data-privacy</a:t>
            </a:r>
          </a:p>
        </p:txBody>
      </p:sp>
      <p:sp>
        <p:nvSpPr>
          <p:cNvPr id="39" name="矩形 38">
            <a:extLst>
              <a:ext uri="{FF2B5EF4-FFF2-40B4-BE49-F238E27FC236}">
                <a16:creationId xmlns:a16="http://schemas.microsoft.com/office/drawing/2014/main" id="{EC7522A9-7946-C9A3-5CB2-AA0A6D13A6A0}"/>
              </a:ext>
            </a:extLst>
          </p:cNvPr>
          <p:cNvSpPr/>
          <p:nvPr/>
        </p:nvSpPr>
        <p:spPr>
          <a:xfrm>
            <a:off x="4985706" y="4590446"/>
            <a:ext cx="1733485" cy="386540"/>
          </a:xfrm>
          <a:prstGeom prst="rect">
            <a:avLst/>
          </a:prstGeom>
          <a:solidFill>
            <a:schemeClr val="bg1"/>
          </a:solid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文本框 39">
            <a:extLst>
              <a:ext uri="{FF2B5EF4-FFF2-40B4-BE49-F238E27FC236}">
                <a16:creationId xmlns:a16="http://schemas.microsoft.com/office/drawing/2014/main" id="{2F63ABBE-E85C-EB84-5F90-83A4AA8C92D1}"/>
              </a:ext>
            </a:extLst>
          </p:cNvPr>
          <p:cNvSpPr txBox="1"/>
          <p:nvPr/>
        </p:nvSpPr>
        <p:spPr>
          <a:xfrm>
            <a:off x="5069685" y="4592893"/>
            <a:ext cx="1577290" cy="315856"/>
          </a:xfrm>
          <a:prstGeom prst="rect">
            <a:avLst/>
          </a:prstGeom>
          <a:noFill/>
        </p:spPr>
        <p:txBody>
          <a:bodyPr wrap="square" rtlCol="0">
            <a:spAutoFit/>
          </a:bodyPr>
          <a:lstStyle/>
          <a:p>
            <a:pPr algn="ctr">
              <a:lnSpc>
                <a:spcPct val="150000"/>
              </a:lnSpc>
            </a:pPr>
            <a:r>
              <a:rPr lang="en-US" altLang="zh-CN" sz="1100" dirty="0">
                <a:latin typeface="Times New Roman" panose="02020603050405020304" pitchFamily="18" charset="0"/>
                <a:ea typeface="华文中宋" panose="02010600040101010101" pitchFamily="2" charset="-122"/>
                <a:cs typeface="Times New Roman" panose="02020603050405020304" pitchFamily="18" charset="0"/>
              </a:rPr>
              <a:t>LLM-Api-Stability</a:t>
            </a:r>
          </a:p>
        </p:txBody>
      </p:sp>
      <p:sp>
        <p:nvSpPr>
          <p:cNvPr id="41" name="箭头: 右 40">
            <a:extLst>
              <a:ext uri="{FF2B5EF4-FFF2-40B4-BE49-F238E27FC236}">
                <a16:creationId xmlns:a16="http://schemas.microsoft.com/office/drawing/2014/main" id="{420766B5-B067-B717-2D5D-97DBEACB7FAA}"/>
              </a:ext>
            </a:extLst>
          </p:cNvPr>
          <p:cNvSpPr/>
          <p:nvPr/>
        </p:nvSpPr>
        <p:spPr>
          <a:xfrm>
            <a:off x="6843427" y="3705084"/>
            <a:ext cx="466531" cy="38654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圆角 41">
            <a:extLst>
              <a:ext uri="{FF2B5EF4-FFF2-40B4-BE49-F238E27FC236}">
                <a16:creationId xmlns:a16="http://schemas.microsoft.com/office/drawing/2014/main" id="{3402AB15-0903-9FB6-9834-C1DF1794628C}"/>
              </a:ext>
            </a:extLst>
          </p:cNvPr>
          <p:cNvSpPr/>
          <p:nvPr/>
        </p:nvSpPr>
        <p:spPr>
          <a:xfrm>
            <a:off x="7400954" y="2735952"/>
            <a:ext cx="4243178" cy="2322583"/>
          </a:xfrm>
          <a:prstGeom prst="roundRect">
            <a:avLst>
              <a:gd name="adj" fmla="val 8745"/>
            </a:avLst>
          </a:prstGeom>
          <a:noFill/>
          <a:ln w="2222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a:extLst>
              <a:ext uri="{FF2B5EF4-FFF2-40B4-BE49-F238E27FC236}">
                <a16:creationId xmlns:a16="http://schemas.microsoft.com/office/drawing/2014/main" id="{0EFEAD5C-26F4-8930-0B80-B697E4CE4CEC}"/>
              </a:ext>
            </a:extLst>
          </p:cNvPr>
          <p:cNvSpPr txBox="1"/>
          <p:nvPr/>
        </p:nvSpPr>
        <p:spPr>
          <a:xfrm>
            <a:off x="7533662" y="3050343"/>
            <a:ext cx="3909118" cy="769441"/>
          </a:xfrm>
          <a:prstGeom prst="rect">
            <a:avLst/>
          </a:prstGeom>
          <a:noFill/>
        </p:spPr>
        <p:txBody>
          <a:bodyPr wrap="square" rtlCol="0">
            <a:spAutoFit/>
          </a:bodyPr>
          <a:lstStyle/>
          <a:p>
            <a:pPr marL="171450" indent="-171450" algn="just">
              <a:buFont typeface="Wingdings" panose="05000000000000000000" pitchFamily="2" charset="2"/>
              <a:buChar char="Ø"/>
            </a:pPr>
            <a:r>
              <a:rPr lang="en-US" altLang="zh-CN" sz="1100" b="1" dirty="0">
                <a:solidFill>
                  <a:srgbClr val="FF0000"/>
                </a:solidFill>
                <a:latin typeface="Arial" panose="020B0604020202020204" pitchFamily="34" charset="0"/>
                <a:ea typeface="华文中宋" panose="02010600040101010101" pitchFamily="2" charset="-122"/>
                <a:cs typeface="Arial" panose="020B0604020202020204" pitchFamily="34" charset="0"/>
              </a:rPr>
              <a:t>Human-Like:</a:t>
            </a:r>
            <a:r>
              <a:rPr lang="en-US" altLang="zh-CN" sz="1100" dirty="0">
                <a:latin typeface="Arial" panose="020B0604020202020204" pitchFamily="34" charset="0"/>
                <a:ea typeface="华文中宋" panose="02010600040101010101" pitchFamily="2" charset="-122"/>
                <a:cs typeface="Arial" panose="020B0604020202020204" pitchFamily="34" charset="0"/>
              </a:rPr>
              <a:t> </a:t>
            </a:r>
            <a:r>
              <a:rPr lang="en-US" altLang="zh-CN" sz="1100" dirty="0">
                <a:latin typeface="Arial" panose="020B0604020202020204" pitchFamily="34" charset="0"/>
                <a:cs typeface="Arial" panose="020B0604020202020204" pitchFamily="34" charset="0"/>
              </a:rPr>
              <a:t>Human scientists integrate fundamental chemical principles with reasoning capabilities, utilizing tools such as literature review, computational simulation, and database mining to achieve domain discovery.</a:t>
            </a:r>
            <a:endParaRPr lang="en-US" altLang="zh-CN" sz="1100" dirty="0">
              <a:latin typeface="Arial" panose="020B0604020202020204" pitchFamily="34" charset="0"/>
              <a:ea typeface="华文中宋" panose="02010600040101010101" pitchFamily="2" charset="-122"/>
              <a:cs typeface="Arial" panose="020B0604020202020204" pitchFamily="34" charset="0"/>
            </a:endParaRPr>
          </a:p>
        </p:txBody>
      </p:sp>
      <p:sp>
        <p:nvSpPr>
          <p:cNvPr id="44" name="矩形 43">
            <a:extLst>
              <a:ext uri="{FF2B5EF4-FFF2-40B4-BE49-F238E27FC236}">
                <a16:creationId xmlns:a16="http://schemas.microsoft.com/office/drawing/2014/main" id="{FDDC9826-622D-8186-2B60-3A64F0D5B894}"/>
              </a:ext>
            </a:extLst>
          </p:cNvPr>
          <p:cNvSpPr/>
          <p:nvPr/>
        </p:nvSpPr>
        <p:spPr>
          <a:xfrm>
            <a:off x="7812285" y="2586527"/>
            <a:ext cx="2916066" cy="329610"/>
          </a:xfrm>
          <a:prstGeom prst="rect">
            <a:avLst/>
          </a:prstGeom>
          <a:solidFill>
            <a:schemeClr val="bg1"/>
          </a:solid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5" name="文本框 44">
            <a:extLst>
              <a:ext uri="{FF2B5EF4-FFF2-40B4-BE49-F238E27FC236}">
                <a16:creationId xmlns:a16="http://schemas.microsoft.com/office/drawing/2014/main" id="{DBEDF68F-9726-8724-10D7-F8F50E6751E9}"/>
              </a:ext>
            </a:extLst>
          </p:cNvPr>
          <p:cNvSpPr txBox="1"/>
          <p:nvPr/>
        </p:nvSpPr>
        <p:spPr>
          <a:xfrm>
            <a:off x="7721289" y="2581636"/>
            <a:ext cx="3098058" cy="338554"/>
          </a:xfrm>
          <a:prstGeom prst="rect">
            <a:avLst/>
          </a:prstGeom>
          <a:noFill/>
        </p:spPr>
        <p:txBody>
          <a:bodyPr wrap="square" rtlCol="0">
            <a:spAutoFit/>
          </a:bodyPr>
          <a:lstStyle/>
          <a:p>
            <a:pPr algn="ctr"/>
            <a:r>
              <a:rPr lang="en-US" altLang="zh-CN" sz="1600" b="1" dirty="0">
                <a:latin typeface="Times New Roman" panose="02020603050405020304" pitchFamily="18" charset="0"/>
                <a:cs typeface="Times New Roman" panose="02020603050405020304" pitchFamily="18" charset="0"/>
              </a:rPr>
              <a:t>Next-Generation: Agentic-RL</a:t>
            </a:r>
            <a:endParaRPr lang="zh-CN" altLang="en-US" sz="1600" b="1" dirty="0">
              <a:latin typeface="Times New Roman" panose="02020603050405020304" pitchFamily="18" charset="0"/>
              <a:cs typeface="Times New Roman" panose="02020603050405020304" pitchFamily="18" charset="0"/>
            </a:endParaRPr>
          </a:p>
        </p:txBody>
      </p:sp>
      <p:sp>
        <p:nvSpPr>
          <p:cNvPr id="46" name="文本框 45">
            <a:extLst>
              <a:ext uri="{FF2B5EF4-FFF2-40B4-BE49-F238E27FC236}">
                <a16:creationId xmlns:a16="http://schemas.microsoft.com/office/drawing/2014/main" id="{F0A9AF61-36FA-EE1A-3569-918011E5BD96}"/>
              </a:ext>
            </a:extLst>
          </p:cNvPr>
          <p:cNvSpPr txBox="1"/>
          <p:nvPr/>
        </p:nvSpPr>
        <p:spPr>
          <a:xfrm>
            <a:off x="7559792" y="3939939"/>
            <a:ext cx="3909118" cy="1076641"/>
          </a:xfrm>
          <a:prstGeom prst="rect">
            <a:avLst/>
          </a:prstGeom>
          <a:noFill/>
        </p:spPr>
        <p:txBody>
          <a:bodyPr wrap="square" rtlCol="0">
            <a:spAutoFit/>
          </a:bodyPr>
          <a:lstStyle/>
          <a:p>
            <a:pPr marL="171450" indent="-171450" algn="just">
              <a:lnSpc>
                <a:spcPct val="150000"/>
              </a:lnSpc>
              <a:buFont typeface="Wingdings" panose="05000000000000000000" pitchFamily="2" charset="2"/>
              <a:buChar char="Ø"/>
            </a:pPr>
            <a:r>
              <a:rPr lang="en-US" altLang="zh-CN" sz="1100" b="1" dirty="0" err="1">
                <a:solidFill>
                  <a:srgbClr val="FF0000"/>
                </a:solidFill>
                <a:latin typeface="Arial" panose="020B0604020202020204" pitchFamily="34" charset="0"/>
                <a:ea typeface="华文中宋" panose="02010600040101010101" pitchFamily="2" charset="-122"/>
                <a:cs typeface="Arial" panose="020B0604020202020204" pitchFamily="34" charset="0"/>
              </a:rPr>
              <a:t>ChemCraft</a:t>
            </a:r>
            <a:r>
              <a:rPr lang="en-US" altLang="zh-CN" sz="1100" b="1" dirty="0">
                <a:solidFill>
                  <a:srgbClr val="FF0000"/>
                </a:solidFill>
                <a:latin typeface="Arial" panose="020B0604020202020204" pitchFamily="34" charset="0"/>
                <a:ea typeface="华文中宋" panose="02010600040101010101" pitchFamily="2" charset="-122"/>
                <a:cs typeface="Arial" panose="020B0604020202020204" pitchFamily="34" charset="0"/>
              </a:rPr>
              <a:t>:</a:t>
            </a:r>
            <a:r>
              <a:rPr lang="en-US" altLang="zh-CN" sz="1100" dirty="0">
                <a:latin typeface="Arial" panose="020B0604020202020204" pitchFamily="34" charset="0"/>
                <a:ea typeface="华文中宋" panose="02010600040101010101" pitchFamily="2" charset="-122"/>
                <a:cs typeface="Arial" panose="020B0604020202020204" pitchFamily="34" charset="0"/>
              </a:rPr>
              <a:t> Similar to the discovery process of human scientists, use small language model(7B-32B) to provide basic reasoning and agent calling ability. Interaction with Chemical Agents for science Knowledge.</a:t>
            </a:r>
          </a:p>
        </p:txBody>
      </p:sp>
      <p:sp>
        <p:nvSpPr>
          <p:cNvPr id="47" name="文本框 46">
            <a:extLst>
              <a:ext uri="{FF2B5EF4-FFF2-40B4-BE49-F238E27FC236}">
                <a16:creationId xmlns:a16="http://schemas.microsoft.com/office/drawing/2014/main" id="{AEB2AC81-6982-474E-10D9-9DD7927D6546}"/>
              </a:ext>
            </a:extLst>
          </p:cNvPr>
          <p:cNvSpPr txBox="1"/>
          <p:nvPr/>
        </p:nvSpPr>
        <p:spPr>
          <a:xfrm>
            <a:off x="506166" y="1340707"/>
            <a:ext cx="5085337" cy="338554"/>
          </a:xfrm>
          <a:prstGeom prst="rect">
            <a:avLst/>
          </a:prstGeom>
          <a:noFill/>
        </p:spPr>
        <p:txBody>
          <a:bodyPr wrap="square" rtlCol="0">
            <a:spAutoFit/>
          </a:bodyPr>
          <a:lstStyle/>
          <a:p>
            <a:pPr algn="just"/>
            <a:r>
              <a:rPr lang="en-US" altLang="zh-CN" sz="1600" dirty="0">
                <a:latin typeface="Arial" panose="020B0604020202020204" pitchFamily="34" charset="0"/>
                <a:ea typeface="华文中宋" panose="02010600040101010101" pitchFamily="2" charset="-122"/>
                <a:cs typeface="Arial" panose="020B0604020202020204" pitchFamily="34" charset="0"/>
              </a:rPr>
              <a:t>(1). </a:t>
            </a:r>
            <a:r>
              <a:rPr lang="en-US" altLang="zh-CN" sz="1600" dirty="0">
                <a:latin typeface="Arial" panose="020B0604020202020204" pitchFamily="34" charset="0"/>
                <a:cs typeface="Arial" panose="020B0604020202020204" pitchFamily="34" charset="0"/>
              </a:rPr>
              <a:t>Made advances in assisting chemists with tasks</a:t>
            </a:r>
          </a:p>
        </p:txBody>
      </p:sp>
      <p:sp>
        <p:nvSpPr>
          <p:cNvPr id="48" name="文本框 47">
            <a:extLst>
              <a:ext uri="{FF2B5EF4-FFF2-40B4-BE49-F238E27FC236}">
                <a16:creationId xmlns:a16="http://schemas.microsoft.com/office/drawing/2014/main" id="{C5D0329F-21CE-0EB1-729B-CECD6C2829DE}"/>
              </a:ext>
            </a:extLst>
          </p:cNvPr>
          <p:cNvSpPr txBox="1"/>
          <p:nvPr/>
        </p:nvSpPr>
        <p:spPr>
          <a:xfrm>
            <a:off x="506165" y="1672314"/>
            <a:ext cx="11656283" cy="338554"/>
          </a:xfrm>
          <a:prstGeom prst="rect">
            <a:avLst/>
          </a:prstGeom>
          <a:noFill/>
        </p:spPr>
        <p:txBody>
          <a:bodyPr wrap="square" rtlCol="0">
            <a:spAutoFit/>
          </a:bodyPr>
          <a:lstStyle/>
          <a:p>
            <a:pPr algn="just"/>
            <a:r>
              <a:rPr lang="en-US" altLang="zh-CN" sz="1600" dirty="0">
                <a:latin typeface="Arial" panose="020B0604020202020204" pitchFamily="34" charset="0"/>
                <a:ea typeface="华文中宋" panose="02010600040101010101" pitchFamily="2" charset="-122"/>
                <a:cs typeface="Arial" panose="020B0604020202020204" pitchFamily="34" charset="0"/>
              </a:rPr>
              <a:t>(2). F</a:t>
            </a:r>
            <a:r>
              <a:rPr lang="en-US" altLang="zh-CN" sz="1600" dirty="0">
                <a:latin typeface="Arial" panose="020B0604020202020204" pitchFamily="34" charset="0"/>
                <a:cs typeface="Arial" panose="020B0604020202020204" pitchFamily="34" charset="0"/>
              </a:rPr>
              <a:t>urther breakthroughs in real-world applications, including device control in laboratory settings &amp; scientific idea discovery </a:t>
            </a:r>
          </a:p>
        </p:txBody>
      </p:sp>
      <p:pic>
        <p:nvPicPr>
          <p:cNvPr id="49" name="图片 48">
            <a:extLst>
              <a:ext uri="{FF2B5EF4-FFF2-40B4-BE49-F238E27FC236}">
                <a16:creationId xmlns:a16="http://schemas.microsoft.com/office/drawing/2014/main" id="{4241EE99-0ECD-E83D-F143-D7F30429CDC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14666" y="2559320"/>
            <a:ext cx="1058595" cy="1202262"/>
          </a:xfrm>
          <a:prstGeom prst="rect">
            <a:avLst/>
          </a:prstGeom>
        </p:spPr>
      </p:pic>
      <p:pic>
        <p:nvPicPr>
          <p:cNvPr id="50" name="图片 49">
            <a:extLst>
              <a:ext uri="{FF2B5EF4-FFF2-40B4-BE49-F238E27FC236}">
                <a16:creationId xmlns:a16="http://schemas.microsoft.com/office/drawing/2014/main" id="{D1215575-E204-7F37-8BA5-405D5918BBE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09261" y="4611196"/>
            <a:ext cx="1082219" cy="660638"/>
          </a:xfrm>
          <a:prstGeom prst="rect">
            <a:avLst/>
          </a:prstGeom>
        </p:spPr>
      </p:pic>
      <p:sp>
        <p:nvSpPr>
          <p:cNvPr id="51" name="文本框 50">
            <a:extLst>
              <a:ext uri="{FF2B5EF4-FFF2-40B4-BE49-F238E27FC236}">
                <a16:creationId xmlns:a16="http://schemas.microsoft.com/office/drawing/2014/main" id="{27A408B5-470C-921D-766D-5955094F4FFE}"/>
              </a:ext>
            </a:extLst>
          </p:cNvPr>
          <p:cNvSpPr txBox="1"/>
          <p:nvPr/>
        </p:nvSpPr>
        <p:spPr>
          <a:xfrm>
            <a:off x="1192805" y="5277952"/>
            <a:ext cx="1098675" cy="338463"/>
          </a:xfrm>
          <a:prstGeom prst="rect">
            <a:avLst/>
          </a:prstGeom>
          <a:noFill/>
        </p:spPr>
        <p:txBody>
          <a:bodyPr wrap="square" rtlCol="0">
            <a:spAutoFit/>
          </a:bodyPr>
          <a:lstStyle/>
          <a:p>
            <a:pPr algn="ctr"/>
            <a:r>
              <a:rPr lang="en-US" altLang="zh-CN" sz="1600" dirty="0">
                <a:latin typeface="Times New Roman" panose="02020603050405020304" pitchFamily="18" charset="0"/>
                <a:cs typeface="Times New Roman" panose="02020603050405020304" pitchFamily="18" charset="0"/>
              </a:rPr>
              <a:t>Sci-Agent</a:t>
            </a:r>
            <a:endParaRPr lang="zh-CN" altLang="en-US" sz="1600" dirty="0">
              <a:latin typeface="Times New Roman" panose="02020603050405020304" pitchFamily="18" charset="0"/>
              <a:cs typeface="Times New Roman" panose="02020603050405020304" pitchFamily="18" charset="0"/>
            </a:endParaRPr>
          </a:p>
        </p:txBody>
      </p:sp>
      <p:pic>
        <p:nvPicPr>
          <p:cNvPr id="52" name="图片 51">
            <a:extLst>
              <a:ext uri="{FF2B5EF4-FFF2-40B4-BE49-F238E27FC236}">
                <a16:creationId xmlns:a16="http://schemas.microsoft.com/office/drawing/2014/main" id="{A2583A0A-897D-0641-F95D-50DF254433D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564817" y="4630269"/>
            <a:ext cx="1925980" cy="655653"/>
          </a:xfrm>
          <a:prstGeom prst="rect">
            <a:avLst/>
          </a:prstGeom>
        </p:spPr>
      </p:pic>
      <p:sp>
        <p:nvSpPr>
          <p:cNvPr id="53" name="文本框 52">
            <a:extLst>
              <a:ext uri="{FF2B5EF4-FFF2-40B4-BE49-F238E27FC236}">
                <a16:creationId xmlns:a16="http://schemas.microsoft.com/office/drawing/2014/main" id="{EF674CA1-2494-E848-2FF2-70117C6B0A7D}"/>
              </a:ext>
            </a:extLst>
          </p:cNvPr>
          <p:cNvSpPr txBox="1"/>
          <p:nvPr/>
        </p:nvSpPr>
        <p:spPr>
          <a:xfrm>
            <a:off x="2666570" y="5239247"/>
            <a:ext cx="1722474" cy="338554"/>
          </a:xfrm>
          <a:prstGeom prst="rect">
            <a:avLst/>
          </a:prstGeom>
          <a:noFill/>
        </p:spPr>
        <p:txBody>
          <a:bodyPr wrap="square" rtlCol="0">
            <a:spAutoFit/>
          </a:bodyPr>
          <a:lstStyle/>
          <a:p>
            <a:pPr algn="ctr"/>
            <a:r>
              <a:rPr lang="en-US" altLang="zh-CN" sz="1600" dirty="0" err="1">
                <a:latin typeface="Times New Roman" panose="02020603050405020304" pitchFamily="18" charset="0"/>
                <a:cs typeface="Times New Roman" panose="02020603050405020304" pitchFamily="18" charset="0"/>
              </a:rPr>
              <a:t>ChemCrow</a:t>
            </a:r>
            <a:endParaRPr lang="zh-CN" altLang="en-US" sz="1600" dirty="0">
              <a:latin typeface="Times New Roman" panose="02020603050405020304" pitchFamily="18" charset="0"/>
              <a:cs typeface="Times New Roman" panose="02020603050405020304" pitchFamily="18" charset="0"/>
            </a:endParaRPr>
          </a:p>
        </p:txBody>
      </p:sp>
      <p:pic>
        <p:nvPicPr>
          <p:cNvPr id="54" name="图片 53">
            <a:extLst>
              <a:ext uri="{FF2B5EF4-FFF2-40B4-BE49-F238E27FC236}">
                <a16:creationId xmlns:a16="http://schemas.microsoft.com/office/drawing/2014/main" id="{0F1ECEFD-B477-0446-9275-7D704CF9C25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555442" y="2550452"/>
            <a:ext cx="797563" cy="950941"/>
          </a:xfrm>
          <a:prstGeom prst="rect">
            <a:avLst/>
          </a:prstGeom>
        </p:spPr>
      </p:pic>
      <p:sp>
        <p:nvSpPr>
          <p:cNvPr id="55" name="文本框 54">
            <a:extLst>
              <a:ext uri="{FF2B5EF4-FFF2-40B4-BE49-F238E27FC236}">
                <a16:creationId xmlns:a16="http://schemas.microsoft.com/office/drawing/2014/main" id="{ACF64F94-C30F-009E-F371-C01CF1427B83}"/>
              </a:ext>
            </a:extLst>
          </p:cNvPr>
          <p:cNvSpPr txBox="1"/>
          <p:nvPr/>
        </p:nvSpPr>
        <p:spPr>
          <a:xfrm>
            <a:off x="3092986" y="3435483"/>
            <a:ext cx="1722474" cy="338554"/>
          </a:xfrm>
          <a:prstGeom prst="rect">
            <a:avLst/>
          </a:prstGeom>
          <a:noFill/>
        </p:spPr>
        <p:txBody>
          <a:bodyPr wrap="square" rtlCol="0">
            <a:spAutoFit/>
          </a:bodyPr>
          <a:lstStyle/>
          <a:p>
            <a:pPr algn="ctr"/>
            <a:r>
              <a:rPr lang="en-US" altLang="zh-CN" sz="1600" dirty="0">
                <a:latin typeface="Times New Roman" panose="02020603050405020304" pitchFamily="18" charset="0"/>
                <a:cs typeface="Times New Roman" panose="02020603050405020304" pitchFamily="18" charset="0"/>
              </a:rPr>
              <a:t>Chem-R-8B</a:t>
            </a:r>
            <a:endParaRPr lang="zh-CN" altLang="en-US" sz="1600" dirty="0">
              <a:latin typeface="Times New Roman" panose="02020603050405020304" pitchFamily="18" charset="0"/>
              <a:cs typeface="Times New Roman" panose="02020603050405020304" pitchFamily="18" charset="0"/>
            </a:endParaRPr>
          </a:p>
        </p:txBody>
      </p:sp>
      <p:pic>
        <p:nvPicPr>
          <p:cNvPr id="56" name="图片 55">
            <a:extLst>
              <a:ext uri="{FF2B5EF4-FFF2-40B4-BE49-F238E27FC236}">
                <a16:creationId xmlns:a16="http://schemas.microsoft.com/office/drawing/2014/main" id="{5D31A2B8-01CD-9137-DE72-1A75033E81E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439532" y="2629263"/>
            <a:ext cx="961022" cy="934812"/>
          </a:xfrm>
          <a:prstGeom prst="rect">
            <a:avLst/>
          </a:prstGeom>
        </p:spPr>
      </p:pic>
      <p:sp>
        <p:nvSpPr>
          <p:cNvPr id="57" name="文本框 56">
            <a:extLst>
              <a:ext uri="{FF2B5EF4-FFF2-40B4-BE49-F238E27FC236}">
                <a16:creationId xmlns:a16="http://schemas.microsoft.com/office/drawing/2014/main" id="{4F30E514-FE26-3B21-355B-BB34144EAF9A}"/>
              </a:ext>
            </a:extLst>
          </p:cNvPr>
          <p:cNvSpPr txBox="1"/>
          <p:nvPr/>
        </p:nvSpPr>
        <p:spPr>
          <a:xfrm>
            <a:off x="5125338" y="5213435"/>
            <a:ext cx="7062469" cy="338554"/>
          </a:xfrm>
          <a:prstGeom prst="rect">
            <a:avLst/>
          </a:prstGeom>
          <a:noFill/>
        </p:spPr>
        <p:txBody>
          <a:bodyPr wrap="square" rtlCol="0">
            <a:spAutoFit/>
          </a:bodyPr>
          <a:lstStyle/>
          <a:p>
            <a:pPr algn="ctr"/>
            <a:r>
              <a:rPr lang="en-US" altLang="zh-CN" sz="1600" b="1" dirty="0">
                <a:latin typeface="Times New Roman" panose="02020603050405020304" pitchFamily="18" charset="0"/>
                <a:cs typeface="Times New Roman" panose="02020603050405020304" pitchFamily="18" charset="0"/>
              </a:rPr>
              <a:t>Reasoning ONLY in [Semantic Space]</a:t>
            </a:r>
            <a:r>
              <a:rPr lang="en-US" altLang="zh-CN" sz="1600" b="1" dirty="0">
                <a:latin typeface="Times New Roman" panose="02020603050405020304" pitchFamily="18" charset="0"/>
                <a:cs typeface="Times New Roman" panose="02020603050405020304" pitchFamily="18" charset="0"/>
                <a:sym typeface="Wingdings" panose="05000000000000000000" pitchFamily="2" charset="2"/>
              </a:rPr>
              <a:t> [Semantic Space] + [Agent Space]</a:t>
            </a:r>
            <a:endParaRPr lang="zh-CN" altLang="en-US"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7721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0CFE95-166C-B5B8-CD6E-111B885EA120}"/>
            </a:ext>
          </a:extLst>
        </p:cNvPr>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EFA114DA-CB7B-BFC8-DD8B-A45D00FEF6CB}"/>
              </a:ext>
            </a:extLst>
          </p:cNvPr>
          <p:cNvSpPr>
            <a:spLocks noGrp="1"/>
          </p:cNvSpPr>
          <p:nvPr>
            <p:ph type="sldNum" idx="4"/>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A548B57D-AE10-4CF7-A9DF-59FEFA91B28E}" type="slidenum">
              <a:rPr kumimoji="0" lang="en-US" altLang="zh-CN" sz="2800" b="1" i="0" u="none" strike="noStrike" kern="1200" cap="none" spc="0" normalizeH="0" baseline="0" noProof="0">
                <a:ln>
                  <a:noFill/>
                </a:ln>
                <a:solidFill>
                  <a:srgbClr val="000000">
                    <a:lumMod val="50000"/>
                    <a:lumOff val="50000"/>
                  </a:srgbClr>
                </a:solidFill>
                <a:effectLst/>
                <a:uLnTx/>
                <a:uFillTx/>
                <a:latin typeface="Times New Roman" panose="02020603050405020304"/>
                <a:ea typeface="宋体" panose="02010600030101010101" pitchFamily="2" charset="-122"/>
              </a:rPr>
              <a:pPr marL="0" marR="0" lvl="0" indent="0" algn="r" defTabSz="914400" eaLnBrk="1" fontAlgn="auto" latinLnBrk="0" hangingPunct="1">
                <a:lnSpc>
                  <a:spcPct val="100000"/>
                </a:lnSpc>
                <a:spcBef>
                  <a:spcPts val="0"/>
                </a:spcBef>
                <a:spcAft>
                  <a:spcPts val="0"/>
                </a:spcAft>
                <a:buClrTx/>
                <a:buSzTx/>
                <a:buFontTx/>
                <a:buNone/>
                <a:tabLst/>
                <a:defRPr/>
              </a:pPr>
              <a:t>9</a:t>
            </a:fld>
            <a:endParaRPr kumimoji="0" lang="zh-CN" altLang="en-US" sz="2800" b="1" i="0" u="none" strike="noStrike" kern="1200" cap="none" spc="0" normalizeH="0" baseline="0" noProof="0" dirty="0">
              <a:ln>
                <a:noFill/>
              </a:ln>
              <a:solidFill>
                <a:srgbClr val="000000">
                  <a:lumMod val="50000"/>
                  <a:lumOff val="50000"/>
                </a:srgbClr>
              </a:solidFill>
              <a:effectLst/>
              <a:uLnTx/>
              <a:uFillTx/>
              <a:latin typeface="Times New Roman" panose="02020603050405020304"/>
              <a:ea typeface="宋体" panose="02010600030101010101" pitchFamily="2" charset="-122"/>
            </a:endParaRPr>
          </a:p>
        </p:txBody>
      </p:sp>
      <p:sp>
        <p:nvSpPr>
          <p:cNvPr id="8" name="标题 1">
            <a:extLst>
              <a:ext uri="{FF2B5EF4-FFF2-40B4-BE49-F238E27FC236}">
                <a16:creationId xmlns:a16="http://schemas.microsoft.com/office/drawing/2014/main" id="{38CD1D0E-A1D5-BF18-7810-FF5F1108CA81}"/>
              </a:ext>
            </a:extLst>
          </p:cNvPr>
          <p:cNvSpPr>
            <a:spLocks noGrp="1"/>
          </p:cNvSpPr>
          <p:nvPr>
            <p:ph type="title"/>
          </p:nvPr>
        </p:nvSpPr>
        <p:spPr>
          <a:xfrm>
            <a:off x="442912" y="317500"/>
            <a:ext cx="9158287" cy="503077"/>
          </a:xfrm>
        </p:spPr>
        <p:txBody>
          <a:bodyPr>
            <a:noAutofit/>
          </a:bodyPr>
          <a:lstStyle/>
          <a:p>
            <a:r>
              <a:rPr lang="en-US" altLang="zh-CN" sz="2000" dirty="0" err="1">
                <a:latin typeface="Times New Roman" panose="02020603050405020304"/>
                <a:ea typeface="华文中宋" panose="02010600040101010101" charset="-122"/>
              </a:rPr>
              <a:t>ChemCraft</a:t>
            </a:r>
            <a:r>
              <a:rPr lang="en-US" altLang="zh-CN" sz="2000" dirty="0">
                <a:latin typeface="Times New Roman" panose="02020603050405020304"/>
                <a:ea typeface="华文中宋" panose="02010600040101010101" charset="-122"/>
              </a:rPr>
              <a:t>: A next-generation Chemical Language Model via Agentic-RL</a:t>
            </a:r>
            <a:endParaRPr lang="zh-CN" sz="2000" dirty="0">
              <a:latin typeface="Times New Roman" panose="02020603050405020304"/>
              <a:ea typeface="华文中宋" panose="02010600040101010101" charset="-122"/>
            </a:endParaRPr>
          </a:p>
        </p:txBody>
      </p:sp>
      <p:sp>
        <p:nvSpPr>
          <p:cNvPr id="10" name="矩形 9">
            <a:extLst>
              <a:ext uri="{FF2B5EF4-FFF2-40B4-BE49-F238E27FC236}">
                <a16:creationId xmlns:a16="http://schemas.microsoft.com/office/drawing/2014/main" id="{0B1D7815-83E6-B0A7-38FA-3449B959953A}"/>
              </a:ext>
            </a:extLst>
          </p:cNvPr>
          <p:cNvSpPr/>
          <p:nvPr/>
        </p:nvSpPr>
        <p:spPr>
          <a:xfrm>
            <a:off x="276727" y="6444147"/>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任意形状 17">
            <a:extLst>
              <a:ext uri="{FF2B5EF4-FFF2-40B4-BE49-F238E27FC236}">
                <a16:creationId xmlns:a16="http://schemas.microsoft.com/office/drawing/2014/main" id="{CE502074-E314-17D5-D7C8-EC145BD0D215}"/>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任意形状 18">
            <a:extLst>
              <a:ext uri="{FF2B5EF4-FFF2-40B4-BE49-F238E27FC236}">
                <a16:creationId xmlns:a16="http://schemas.microsoft.com/office/drawing/2014/main" id="{4A441FF3-6F09-4983-D120-CE7114E4D71A}"/>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3" name="任意形状 17">
            <a:extLst>
              <a:ext uri="{FF2B5EF4-FFF2-40B4-BE49-F238E27FC236}">
                <a16:creationId xmlns:a16="http://schemas.microsoft.com/office/drawing/2014/main" id="{236C8EF5-3AA6-A784-7F77-AA17EA3FFCA2}"/>
              </a:ext>
            </a:extLst>
          </p:cNvPr>
          <p:cNvSpPr/>
          <p:nvPr/>
        </p:nvSpPr>
        <p:spPr>
          <a:xfrm>
            <a:off x="179847" y="6534154"/>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4" name="任意形状 18">
            <a:extLst>
              <a:ext uri="{FF2B5EF4-FFF2-40B4-BE49-F238E27FC236}">
                <a16:creationId xmlns:a16="http://schemas.microsoft.com/office/drawing/2014/main" id="{E3DD112D-9301-32C0-2705-84EEABED37EA}"/>
              </a:ext>
            </a:extLst>
          </p:cNvPr>
          <p:cNvSpPr/>
          <p:nvPr/>
        </p:nvSpPr>
        <p:spPr>
          <a:xfrm>
            <a:off x="179847" y="6582657"/>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5" name="任意形状 17">
            <a:extLst>
              <a:ext uri="{FF2B5EF4-FFF2-40B4-BE49-F238E27FC236}">
                <a16:creationId xmlns:a16="http://schemas.microsoft.com/office/drawing/2014/main" id="{38E1504C-2D04-CECA-4281-B454B37E9D2E}"/>
              </a:ext>
            </a:extLst>
          </p:cNvPr>
          <p:cNvSpPr/>
          <p:nvPr/>
        </p:nvSpPr>
        <p:spPr>
          <a:xfrm>
            <a:off x="190892" y="6684710"/>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6" name="任意形状 18">
            <a:extLst>
              <a:ext uri="{FF2B5EF4-FFF2-40B4-BE49-F238E27FC236}">
                <a16:creationId xmlns:a16="http://schemas.microsoft.com/office/drawing/2014/main" id="{E840133C-BD9F-E4C0-3CC3-B3D898B718BE}"/>
              </a:ext>
            </a:extLst>
          </p:cNvPr>
          <p:cNvSpPr/>
          <p:nvPr/>
        </p:nvSpPr>
        <p:spPr>
          <a:xfrm>
            <a:off x="190892" y="6733213"/>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矩形 16">
            <a:extLst>
              <a:ext uri="{FF2B5EF4-FFF2-40B4-BE49-F238E27FC236}">
                <a16:creationId xmlns:a16="http://schemas.microsoft.com/office/drawing/2014/main" id="{9316E4D7-2CBD-4B21-1DC0-8DB6D16D4467}"/>
              </a:ext>
            </a:extLst>
          </p:cNvPr>
          <p:cNvSpPr/>
          <p:nvPr>
            <p:custDataLst>
              <p:tags r:id="rId1"/>
            </p:custDataLst>
          </p:nvPr>
        </p:nvSpPr>
        <p:spPr>
          <a:xfrm>
            <a:off x="0" y="6363892"/>
            <a:ext cx="12187807" cy="503431"/>
          </a:xfrm>
          <a:prstGeom prst="rect">
            <a:avLst/>
          </a:prstGeom>
          <a:solidFill>
            <a:srgbClr val="A80001"/>
          </a:solidFill>
          <a:ln w="12700" cap="flat" cmpd="sng" algn="ctr">
            <a:noFill/>
            <a:prstDash val="solid"/>
            <a:miter lim="800000"/>
          </a:ln>
          <a:effectLst>
            <a:outerShdw blurRad="177800" dist="38100" dir="2700000" algn="tl" rotWithShape="0">
              <a:srgbClr val="BA0B0B">
                <a:alpha val="30000"/>
              </a:srgbClr>
            </a:outerShdw>
          </a:effectLst>
        </p:spPr>
        <p:txBody>
          <a:bodyPr rot="0" spcFirstLastPara="0" vert="horz" wrap="square" lIns="91440" tIns="45720" rIns="91440" bIns="45720" numCol="1" spcCol="0" rtlCol="0" fromWordArt="0" anchor="ctr" anchorCtr="0" forceAA="0" compatLnSpc="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400" b="1"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mn-cs"/>
              <a:sym typeface="+mn-ea"/>
            </a:endParaRPr>
          </a:p>
        </p:txBody>
      </p:sp>
      <p:pic>
        <p:nvPicPr>
          <p:cNvPr id="19" name="图片 18" descr="图片包含 游戏机&#10;&#10;描述已自动生成">
            <a:extLst>
              <a:ext uri="{FF2B5EF4-FFF2-40B4-BE49-F238E27FC236}">
                <a16:creationId xmlns:a16="http://schemas.microsoft.com/office/drawing/2014/main" id="{18E4E293-BC18-7928-204D-FFE75197877A}"/>
              </a:ext>
            </a:extLst>
          </p:cNvPr>
          <p:cNvPicPr>
            <a:picLocks noChangeAspect="1"/>
          </p:cNvPicPr>
          <p:nvPr/>
        </p:nvPicPr>
        <p:blipFill>
          <a:blip r:embed="rId5" cstate="print"/>
          <a:srcRect t="31884" b="34456"/>
          <a:stretch>
            <a:fillRect/>
          </a:stretch>
        </p:blipFill>
        <p:spPr>
          <a:xfrm>
            <a:off x="7222040" y="6363892"/>
            <a:ext cx="4965767" cy="488120"/>
          </a:xfrm>
          <a:custGeom>
            <a:avLst/>
            <a:gdLst>
              <a:gd name="connsiteX0" fmla="*/ 0 w 4008120"/>
              <a:gd name="connsiteY0" fmla="*/ 0 h 758757"/>
              <a:gd name="connsiteX1" fmla="*/ 4008120 w 4008120"/>
              <a:gd name="connsiteY1" fmla="*/ 0 h 758757"/>
              <a:gd name="connsiteX2" fmla="*/ 4008120 w 4008120"/>
              <a:gd name="connsiteY2" fmla="*/ 758757 h 758757"/>
              <a:gd name="connsiteX3" fmla="*/ 0 w 4008120"/>
              <a:gd name="connsiteY3" fmla="*/ 758757 h 758757"/>
            </a:gdLst>
            <a:ahLst/>
            <a:cxnLst>
              <a:cxn ang="0">
                <a:pos x="connsiteX0" y="connsiteY0"/>
              </a:cxn>
              <a:cxn ang="0">
                <a:pos x="connsiteX1" y="connsiteY1"/>
              </a:cxn>
              <a:cxn ang="0">
                <a:pos x="connsiteX2" y="connsiteY2"/>
              </a:cxn>
              <a:cxn ang="0">
                <a:pos x="connsiteX3" y="connsiteY3"/>
              </a:cxn>
            </a:cxnLst>
            <a:rect l="l" t="t" r="r" b="b"/>
            <a:pathLst>
              <a:path w="4008120" h="758757">
                <a:moveTo>
                  <a:pt x="0" y="0"/>
                </a:moveTo>
                <a:lnTo>
                  <a:pt x="4008120" y="0"/>
                </a:lnTo>
                <a:lnTo>
                  <a:pt x="4008120" y="758757"/>
                </a:lnTo>
                <a:lnTo>
                  <a:pt x="0" y="758757"/>
                </a:lnTo>
                <a:close/>
              </a:path>
            </a:pathLst>
          </a:custGeom>
        </p:spPr>
      </p:pic>
      <p:sp>
        <p:nvSpPr>
          <p:cNvPr id="21" name="矩形 20">
            <a:extLst>
              <a:ext uri="{FF2B5EF4-FFF2-40B4-BE49-F238E27FC236}">
                <a16:creationId xmlns:a16="http://schemas.microsoft.com/office/drawing/2014/main" id="{7EE2E2E3-EC3F-1437-6C89-B645A5150545}"/>
              </a:ext>
            </a:extLst>
          </p:cNvPr>
          <p:cNvSpPr/>
          <p:nvPr/>
        </p:nvSpPr>
        <p:spPr>
          <a:xfrm>
            <a:off x="283579" y="6438159"/>
            <a:ext cx="271559" cy="274798"/>
          </a:xfrm>
          <a:prstGeom prst="rect">
            <a:avLst/>
          </a:prstGeom>
          <a:solidFill>
            <a:schemeClr val="bg1">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任意形状 17">
            <a:extLst>
              <a:ext uri="{FF2B5EF4-FFF2-40B4-BE49-F238E27FC236}">
                <a16:creationId xmlns:a16="http://schemas.microsoft.com/office/drawing/2014/main" id="{CE83E23D-2E65-5B4D-545A-1F9A39A0BBE8}"/>
              </a:ext>
            </a:extLst>
          </p:cNvPr>
          <p:cNvSpPr/>
          <p:nvPr/>
        </p:nvSpPr>
        <p:spPr>
          <a:xfrm>
            <a:off x="186699" y="6528166"/>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4" name="任意形状 18">
            <a:extLst>
              <a:ext uri="{FF2B5EF4-FFF2-40B4-BE49-F238E27FC236}">
                <a16:creationId xmlns:a16="http://schemas.microsoft.com/office/drawing/2014/main" id="{B62A0A36-B822-5BF3-8D84-A50A857A0A8E}"/>
              </a:ext>
            </a:extLst>
          </p:cNvPr>
          <p:cNvSpPr/>
          <p:nvPr/>
        </p:nvSpPr>
        <p:spPr>
          <a:xfrm>
            <a:off x="186699" y="6576669"/>
            <a:ext cx="189747" cy="45719"/>
          </a:xfrm>
          <a:custGeom>
            <a:avLst/>
            <a:gdLst>
              <a:gd name="connsiteX0" fmla="*/ 0 w 457200"/>
              <a:gd name="connsiteY0" fmla="*/ 82473 h 104987"/>
              <a:gd name="connsiteX1" fmla="*/ 112426 w 457200"/>
              <a:gd name="connsiteY1" fmla="*/ 27 h 104987"/>
              <a:gd name="connsiteX2" fmla="*/ 179882 w 457200"/>
              <a:gd name="connsiteY2" fmla="*/ 89968 h 104987"/>
              <a:gd name="connsiteX3" fmla="*/ 277318 w 457200"/>
              <a:gd name="connsiteY3" fmla="*/ 22512 h 104987"/>
              <a:gd name="connsiteX4" fmla="*/ 397239 w 457200"/>
              <a:gd name="connsiteY4" fmla="*/ 104958 h 104987"/>
              <a:gd name="connsiteX5" fmla="*/ 457200 w 457200"/>
              <a:gd name="connsiteY5" fmla="*/ 30007 h 104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 h="104987">
                <a:moveTo>
                  <a:pt x="0" y="82473"/>
                </a:moveTo>
                <a:cubicBezTo>
                  <a:pt x="41223" y="40625"/>
                  <a:pt x="82446" y="-1222"/>
                  <a:pt x="112426" y="27"/>
                </a:cubicBezTo>
                <a:cubicBezTo>
                  <a:pt x="142406" y="1276"/>
                  <a:pt x="152400" y="86221"/>
                  <a:pt x="179882" y="89968"/>
                </a:cubicBezTo>
                <a:cubicBezTo>
                  <a:pt x="207364" y="93715"/>
                  <a:pt x="241092" y="20014"/>
                  <a:pt x="277318" y="22512"/>
                </a:cubicBezTo>
                <a:cubicBezTo>
                  <a:pt x="313544" y="25010"/>
                  <a:pt x="367259" y="103709"/>
                  <a:pt x="397239" y="104958"/>
                </a:cubicBezTo>
                <a:cubicBezTo>
                  <a:pt x="427219" y="106207"/>
                  <a:pt x="442209" y="68107"/>
                  <a:pt x="457200" y="30007"/>
                </a:cubicBezTo>
              </a:path>
            </a:pathLst>
          </a:cu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5" name="梯形 24">
            <a:extLst>
              <a:ext uri="{FF2B5EF4-FFF2-40B4-BE49-F238E27FC236}">
                <a16:creationId xmlns:a16="http://schemas.microsoft.com/office/drawing/2014/main" id="{B738FD88-A473-5BB9-96A7-2EDC80F53F93}"/>
              </a:ext>
            </a:extLst>
          </p:cNvPr>
          <p:cNvSpPr/>
          <p:nvPr>
            <p:custDataLst>
              <p:tags r:id="rId2"/>
            </p:custDataLst>
          </p:nvPr>
        </p:nvSpPr>
        <p:spPr>
          <a:xfrm>
            <a:off x="-4193" y="5704923"/>
            <a:ext cx="12192000" cy="660637"/>
          </a:xfrm>
          <a:prstGeom prst="trapezoid">
            <a:avLst>
              <a:gd name="adj" fmla="val 124866"/>
            </a:avLst>
          </a:prstGeom>
          <a:gradFill>
            <a:gsLst>
              <a:gs pos="100000">
                <a:srgbClr val="DB0403">
                  <a:alpha val="46000"/>
                </a:srgbClr>
              </a:gs>
              <a:gs pos="0">
                <a:srgbClr val="C00604">
                  <a:alpha val="0"/>
                </a:srgbClr>
              </a:gs>
            </a:gsLst>
            <a:lin ang="5400000" scaled="0"/>
          </a:gradFill>
          <a:ln w="12700" cap="flat">
            <a:noFill/>
            <a:prstDash val="solid"/>
            <a:miter lim="800000"/>
          </a:ln>
        </p:spPr>
        <p:style>
          <a:lnRef idx="0">
            <a:srgbClr val="FFFFFF"/>
          </a:lnRef>
          <a:fillRef idx="0">
            <a:srgbClr val="FFFFFF"/>
          </a:fillRef>
          <a:effectRef idx="0">
            <a:srgbClr val="FFFFFF"/>
          </a:effectRef>
          <a:fontRef idx="none"/>
        </p:style>
        <p:txBody>
          <a:bodyPr rot="0" vertOverflow="overflow" horzOverflow="overflow" vert="horz" wrap="square" lIns="0" tIns="0" rIns="0" bIns="0" numCol="1" spcCol="38100" rtlCol="0" anchor="t" forceAA="0">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zh-CN" altLang="en-US" sz="1800" b="1" i="0" u="none" strike="noStrike" kern="1200" cap="none" spc="0" normalizeH="0" baseline="0" noProof="0">
              <a:ln>
                <a:noFill/>
              </a:ln>
              <a:solidFill>
                <a:srgbClr val="000000"/>
              </a:solidFill>
              <a:effectLst/>
              <a:uLnTx/>
              <a:uFillTx/>
              <a:latin typeface="Microsoft YaHei" panose="020B0503020204020204" pitchFamily="34" charset="-122"/>
              <a:ea typeface="Microsoft YaHei" panose="020B0503020204020204" pitchFamily="34" charset="-122"/>
              <a:cs typeface="+mn-cs"/>
              <a:sym typeface="Calibri" panose="020F0502020204030204"/>
            </a:endParaRPr>
          </a:p>
        </p:txBody>
      </p:sp>
      <p:pic>
        <p:nvPicPr>
          <p:cNvPr id="28" name="Picture 2" descr="AAAI">
            <a:extLst>
              <a:ext uri="{FF2B5EF4-FFF2-40B4-BE49-F238E27FC236}">
                <a16:creationId xmlns:a16="http://schemas.microsoft.com/office/drawing/2014/main" id="{C566F379-EFE4-8A91-2623-57E6FB67A7B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56422" y="6174119"/>
            <a:ext cx="2476395" cy="58195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A656E74C-8EFA-33E7-C846-A17322532A0E}"/>
              </a:ext>
            </a:extLst>
          </p:cNvPr>
          <p:cNvSpPr txBox="1"/>
          <p:nvPr/>
        </p:nvSpPr>
        <p:spPr>
          <a:xfrm>
            <a:off x="495034" y="881898"/>
            <a:ext cx="7577250" cy="456535"/>
          </a:xfrm>
          <a:prstGeom prst="rect">
            <a:avLst/>
          </a:prstGeom>
          <a:noFill/>
        </p:spPr>
        <p:txBody>
          <a:bodyPr wrap="square" rtlCol="0">
            <a:spAutoFit/>
          </a:bodyPr>
          <a:lstStyle/>
          <a:p>
            <a:pPr marL="285750" lvl="0" indent="-285750">
              <a:lnSpc>
                <a:spcPct val="150000"/>
              </a:lnSpc>
              <a:buFont typeface="Wingdings" panose="05000000000000000000" pitchFamily="2" charset="2"/>
              <a:buChar char="p"/>
              <a:defRPr/>
            </a:pPr>
            <a:r>
              <a:rPr lang="en-US" altLang="zh-CN" b="1" dirty="0" err="1">
                <a:latin typeface="Arial" panose="020B0604020202020204" pitchFamily="34" charset="0"/>
                <a:ea typeface="华文中宋" panose="02010600040101010101" charset="-122"/>
                <a:cs typeface="Arial" panose="020B0604020202020204" pitchFamily="34" charset="0"/>
                <a:sym typeface="Arial" panose="020B0604020202020204" pitchFamily="34" charset="0"/>
              </a:rPr>
              <a:t>ChemCraft</a:t>
            </a:r>
            <a:r>
              <a:rPr lang="en-US" altLang="zh-CN" b="1" dirty="0">
                <a:latin typeface="Arial" panose="020B0604020202020204" pitchFamily="34" charset="0"/>
                <a:ea typeface="华文中宋" panose="02010600040101010101" charset="-122"/>
                <a:cs typeface="Arial" panose="020B0604020202020204" pitchFamily="34" charset="0"/>
                <a:sym typeface="Arial" panose="020B0604020202020204" pitchFamily="34" charset="0"/>
              </a:rPr>
              <a:t> Construction: Chemical Agent Sandbox</a:t>
            </a:r>
          </a:p>
        </p:txBody>
      </p:sp>
      <p:sp>
        <p:nvSpPr>
          <p:cNvPr id="2" name="文本框 1">
            <a:extLst>
              <a:ext uri="{FF2B5EF4-FFF2-40B4-BE49-F238E27FC236}">
                <a16:creationId xmlns:a16="http://schemas.microsoft.com/office/drawing/2014/main" id="{33CA29A1-0DCD-2F11-41DF-5BF1BB96336C}"/>
              </a:ext>
            </a:extLst>
          </p:cNvPr>
          <p:cNvSpPr txBox="1"/>
          <p:nvPr/>
        </p:nvSpPr>
        <p:spPr>
          <a:xfrm>
            <a:off x="493076" y="5138641"/>
            <a:ext cx="6251879" cy="307777"/>
          </a:xfrm>
          <a:prstGeom prst="rect">
            <a:avLst/>
          </a:prstGeom>
          <a:noFill/>
        </p:spPr>
        <p:txBody>
          <a:bodyPr wrap="square" rtlCol="0">
            <a:spAutoFit/>
          </a:bodyPr>
          <a:lstStyle/>
          <a:p>
            <a:pPr algn="just"/>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(1). </a:t>
            </a: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Faiss.IndexFlatIP</a:t>
            </a: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 to</a:t>
            </a:r>
            <a:r>
              <a:rPr lang="zh-CN" altLang="en-US" sz="1400"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create id for retrieval,</a:t>
            </a:r>
            <a:r>
              <a:rPr lang="zh-CN" altLang="en-US" sz="1400" dirty="0">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we further use PCA for acceleration</a:t>
            </a:r>
          </a:p>
        </p:txBody>
      </p:sp>
      <p:sp>
        <p:nvSpPr>
          <p:cNvPr id="5" name="文本框 4">
            <a:extLst>
              <a:ext uri="{FF2B5EF4-FFF2-40B4-BE49-F238E27FC236}">
                <a16:creationId xmlns:a16="http://schemas.microsoft.com/office/drawing/2014/main" id="{17BF3838-024A-F957-58D8-4B9E2FB651C8}"/>
              </a:ext>
            </a:extLst>
          </p:cNvPr>
          <p:cNvSpPr txBox="1"/>
          <p:nvPr/>
        </p:nvSpPr>
        <p:spPr>
          <a:xfrm>
            <a:off x="493076" y="5446418"/>
            <a:ext cx="4108296" cy="307777"/>
          </a:xfrm>
          <a:prstGeom prst="rect">
            <a:avLst/>
          </a:prstGeom>
          <a:noFill/>
        </p:spPr>
        <p:txBody>
          <a:bodyPr wrap="square" rtlCol="0">
            <a:spAutoFit/>
          </a:bodyPr>
          <a:lstStyle/>
          <a:p>
            <a:pPr algn="just"/>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(2). </a:t>
            </a: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FastAPI</a:t>
            </a: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 + </a:t>
            </a: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uvicorn.run</a:t>
            </a: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 for establishing web server</a:t>
            </a:r>
          </a:p>
        </p:txBody>
      </p:sp>
      <p:sp>
        <p:nvSpPr>
          <p:cNvPr id="7" name="矩形: 圆角 6">
            <a:extLst>
              <a:ext uri="{FF2B5EF4-FFF2-40B4-BE49-F238E27FC236}">
                <a16:creationId xmlns:a16="http://schemas.microsoft.com/office/drawing/2014/main" id="{0E1A41C6-D0AC-5ACE-5EAF-965FA95EABD4}"/>
              </a:ext>
            </a:extLst>
          </p:cNvPr>
          <p:cNvSpPr/>
          <p:nvPr/>
        </p:nvSpPr>
        <p:spPr>
          <a:xfrm>
            <a:off x="666372" y="1661652"/>
            <a:ext cx="2646944" cy="3257883"/>
          </a:xfrm>
          <a:prstGeom prst="roundRect">
            <a:avLst>
              <a:gd name="adj" fmla="val 8667"/>
            </a:avLst>
          </a:prstGeom>
          <a:solidFill>
            <a:schemeClr val="bg1"/>
          </a:solid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21E03B84-68D0-436A-EA4F-F8D661807928}"/>
              </a:ext>
            </a:extLst>
          </p:cNvPr>
          <p:cNvSpPr/>
          <p:nvPr/>
        </p:nvSpPr>
        <p:spPr>
          <a:xfrm>
            <a:off x="1190875" y="1445343"/>
            <a:ext cx="1597937" cy="334115"/>
          </a:xfrm>
          <a:prstGeom prst="rect">
            <a:avLst/>
          </a:prstGeom>
          <a:solidFill>
            <a:schemeClr val="bg1"/>
          </a:solid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B9A1DBA0-95B8-D214-661C-4D5C716E34AB}"/>
              </a:ext>
            </a:extLst>
          </p:cNvPr>
          <p:cNvSpPr txBox="1"/>
          <p:nvPr/>
        </p:nvSpPr>
        <p:spPr>
          <a:xfrm>
            <a:off x="1333853" y="1399460"/>
            <a:ext cx="1349963" cy="377219"/>
          </a:xfrm>
          <a:prstGeom prst="rect">
            <a:avLst/>
          </a:prstGeom>
          <a:noFill/>
        </p:spPr>
        <p:txBody>
          <a:bodyPr wrap="square" rtlCol="0">
            <a:spAutoFit/>
          </a:bodyPr>
          <a:lstStyle/>
          <a:p>
            <a:pPr algn="ctr">
              <a:lnSpc>
                <a:spcPct val="150000"/>
              </a:lnSpc>
            </a:pP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Functions</a:t>
            </a:r>
          </a:p>
        </p:txBody>
      </p:sp>
      <p:sp>
        <p:nvSpPr>
          <p:cNvPr id="26" name="文本框 25">
            <a:extLst>
              <a:ext uri="{FF2B5EF4-FFF2-40B4-BE49-F238E27FC236}">
                <a16:creationId xmlns:a16="http://schemas.microsoft.com/office/drawing/2014/main" id="{E0572117-601E-934D-45BE-EEDD5A2FB2D1}"/>
              </a:ext>
            </a:extLst>
          </p:cNvPr>
          <p:cNvSpPr txBox="1"/>
          <p:nvPr/>
        </p:nvSpPr>
        <p:spPr>
          <a:xfrm>
            <a:off x="791641" y="1892959"/>
            <a:ext cx="2458886" cy="2962158"/>
          </a:xfrm>
          <a:prstGeom prst="rect">
            <a:avLst/>
          </a:prstGeom>
          <a:noFill/>
        </p:spPr>
        <p:txBody>
          <a:bodyPr wrap="square" rtlCol="0">
            <a:spAutoFit/>
          </a:bodyPr>
          <a:lstStyle/>
          <a:p>
            <a:pPr marL="342900" indent="-342900" algn="just">
              <a:lnSpc>
                <a:spcPct val="150000"/>
              </a:lnSpc>
              <a:buAutoNum type="arabicParenBoth"/>
            </a:pP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SmilesWeight</a:t>
            </a:r>
            <a:endParaRPr lang="en-US" altLang="zh-CN" sz="1400" dirty="0">
              <a:latin typeface="Times New Roman" panose="02020603050405020304" pitchFamily="18" charset="0"/>
              <a:ea typeface="华文中宋" panose="02010600040101010101" pitchFamily="2" charset="-122"/>
              <a:cs typeface="Times New Roman" panose="02020603050405020304" pitchFamily="18" charset="0"/>
            </a:endParaRPr>
          </a:p>
          <a:p>
            <a:pPr marL="342900" indent="-342900" algn="just">
              <a:lnSpc>
                <a:spcPct val="150000"/>
              </a:lnSpc>
              <a:buAutoNum type="arabicParenBoth"/>
            </a:pP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MolSimilarity</a:t>
            </a:r>
          </a:p>
          <a:p>
            <a:pPr marL="342900" indent="-342900" algn="just">
              <a:lnSpc>
                <a:spcPct val="150000"/>
              </a:lnSpc>
              <a:buAutoNum type="arabicParenBoth"/>
            </a:pP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AtomCount</a:t>
            </a:r>
            <a:endParaRPr lang="en-US" altLang="zh-CN" sz="1400" dirty="0">
              <a:latin typeface="Times New Roman" panose="02020603050405020304" pitchFamily="18" charset="0"/>
              <a:ea typeface="华文中宋" panose="02010600040101010101" pitchFamily="2" charset="-122"/>
              <a:cs typeface="Times New Roman" panose="02020603050405020304" pitchFamily="18" charset="0"/>
            </a:endParaRPr>
          </a:p>
          <a:p>
            <a:pPr marL="342900" indent="-342900" algn="just">
              <a:lnSpc>
                <a:spcPct val="150000"/>
              </a:lnSpc>
              <a:buAutoNum type="arabicParenBoth"/>
            </a:pP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FuncGroupIdentity</a:t>
            </a:r>
            <a:endParaRPr lang="en-US" altLang="zh-CN" sz="1400" dirty="0">
              <a:latin typeface="Times New Roman" panose="02020603050405020304" pitchFamily="18" charset="0"/>
              <a:ea typeface="华文中宋" panose="02010600040101010101" pitchFamily="2" charset="-122"/>
              <a:cs typeface="Times New Roman" panose="02020603050405020304" pitchFamily="18" charset="0"/>
            </a:endParaRPr>
          </a:p>
          <a:p>
            <a:pPr marL="342900" indent="-342900" algn="just">
              <a:lnSpc>
                <a:spcPct val="150000"/>
              </a:lnSpc>
              <a:buAutoNum type="arabicParenBoth"/>
            </a:pP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FuncGroupEdit</a:t>
            </a: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 </a:t>
            </a:r>
          </a:p>
          <a:p>
            <a:pPr marL="342900" indent="-342900" algn="just">
              <a:lnSpc>
                <a:spcPct val="150000"/>
              </a:lnSpc>
              <a:buAutoNum type="arabicParenBoth"/>
            </a:pP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ScaffoldPrediction</a:t>
            </a:r>
            <a:endParaRPr lang="en-US" altLang="zh-CN" sz="1400" dirty="0">
              <a:latin typeface="Times New Roman" panose="02020603050405020304" pitchFamily="18" charset="0"/>
              <a:ea typeface="华文中宋" panose="02010600040101010101" pitchFamily="2" charset="-122"/>
              <a:cs typeface="Times New Roman" panose="02020603050405020304" pitchFamily="18" charset="0"/>
            </a:endParaRPr>
          </a:p>
          <a:p>
            <a:pPr marL="342900" indent="-342900" algn="just">
              <a:lnSpc>
                <a:spcPct val="150000"/>
              </a:lnSpc>
              <a:buAutoNum type="arabicParenBoth"/>
            </a:pPr>
            <a:r>
              <a:rPr lang="en-US" altLang="zh-CN" sz="1400" b="1" dirty="0" err="1">
                <a:latin typeface="Times New Roman" panose="02020603050405020304" pitchFamily="18" charset="0"/>
                <a:ea typeface="华文中宋" panose="02010600040101010101" pitchFamily="2" charset="-122"/>
                <a:cs typeface="Times New Roman" panose="02020603050405020304" pitchFamily="18" charset="0"/>
              </a:rPr>
              <a:t>AddFunctionalGroup</a:t>
            </a:r>
            <a:endParaRPr lang="en-US" altLang="zh-CN" sz="1400" b="1" dirty="0">
              <a:latin typeface="Times New Roman" panose="02020603050405020304" pitchFamily="18" charset="0"/>
              <a:ea typeface="华文中宋" panose="02010600040101010101" pitchFamily="2" charset="-122"/>
              <a:cs typeface="Times New Roman" panose="02020603050405020304" pitchFamily="18" charset="0"/>
            </a:endParaRPr>
          </a:p>
          <a:p>
            <a:pPr marL="342900" indent="-342900" algn="just">
              <a:lnSpc>
                <a:spcPct val="150000"/>
              </a:lnSpc>
              <a:buAutoNum type="arabicParenBoth"/>
            </a:pPr>
            <a:r>
              <a:rPr lang="en-US" altLang="zh-CN" sz="1400" b="1" dirty="0" err="1">
                <a:latin typeface="Times New Roman" panose="02020603050405020304" pitchFamily="18" charset="0"/>
                <a:ea typeface="华文中宋" panose="02010600040101010101" pitchFamily="2" charset="-122"/>
                <a:cs typeface="Times New Roman" panose="02020603050405020304" pitchFamily="18" charset="0"/>
              </a:rPr>
              <a:t>RemoveFunctionGroup</a:t>
            </a:r>
            <a:endParaRPr lang="en-US" altLang="zh-CN" sz="1400" b="1" dirty="0">
              <a:latin typeface="Times New Roman" panose="02020603050405020304" pitchFamily="18" charset="0"/>
              <a:ea typeface="华文中宋" panose="02010600040101010101" pitchFamily="2" charset="-122"/>
              <a:cs typeface="Times New Roman" panose="02020603050405020304" pitchFamily="18" charset="0"/>
            </a:endParaRPr>
          </a:p>
          <a:p>
            <a:pPr marL="342900" indent="-342900" algn="just">
              <a:lnSpc>
                <a:spcPct val="150000"/>
              </a:lnSpc>
              <a:buAutoNum type="arabicParenBoth"/>
            </a:pPr>
            <a:r>
              <a:rPr lang="en-US" altLang="zh-CN" sz="1400" b="1" dirty="0" err="1">
                <a:latin typeface="Times New Roman" panose="02020603050405020304" pitchFamily="18" charset="0"/>
                <a:ea typeface="华文中宋" panose="02010600040101010101" pitchFamily="2" charset="-122"/>
                <a:cs typeface="Times New Roman" panose="02020603050405020304" pitchFamily="18" charset="0"/>
              </a:rPr>
              <a:t>ReplaceFunctionGroup</a:t>
            </a:r>
            <a:endParaRPr lang="en-US" altLang="zh-CN" sz="1400" b="1"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30" name="矩形: 圆角 29">
            <a:extLst>
              <a:ext uri="{FF2B5EF4-FFF2-40B4-BE49-F238E27FC236}">
                <a16:creationId xmlns:a16="http://schemas.microsoft.com/office/drawing/2014/main" id="{5169EC66-11EB-4488-51BD-855B3594A280}"/>
              </a:ext>
            </a:extLst>
          </p:cNvPr>
          <p:cNvSpPr/>
          <p:nvPr/>
        </p:nvSpPr>
        <p:spPr>
          <a:xfrm>
            <a:off x="3461134" y="1657170"/>
            <a:ext cx="2314786" cy="2189693"/>
          </a:xfrm>
          <a:prstGeom prst="roundRect">
            <a:avLst>
              <a:gd name="adj" fmla="val 8667"/>
            </a:avLst>
          </a:prstGeom>
          <a:solidFill>
            <a:schemeClr val="bg1"/>
          </a:solid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A8CADD13-FF84-7568-E71E-BF2BB3C7C36B}"/>
              </a:ext>
            </a:extLst>
          </p:cNvPr>
          <p:cNvSpPr/>
          <p:nvPr/>
        </p:nvSpPr>
        <p:spPr>
          <a:xfrm>
            <a:off x="3819558" y="1440861"/>
            <a:ext cx="1597937" cy="334115"/>
          </a:xfrm>
          <a:prstGeom prst="rect">
            <a:avLst/>
          </a:prstGeom>
          <a:solidFill>
            <a:schemeClr val="bg1"/>
          </a:solid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框 58">
            <a:extLst>
              <a:ext uri="{FF2B5EF4-FFF2-40B4-BE49-F238E27FC236}">
                <a16:creationId xmlns:a16="http://schemas.microsoft.com/office/drawing/2014/main" id="{33A798CD-708E-42B0-DE54-308F41017EED}"/>
              </a:ext>
            </a:extLst>
          </p:cNvPr>
          <p:cNvSpPr txBox="1"/>
          <p:nvPr/>
        </p:nvSpPr>
        <p:spPr>
          <a:xfrm>
            <a:off x="3962536" y="1394978"/>
            <a:ext cx="1349963" cy="377219"/>
          </a:xfrm>
          <a:prstGeom prst="rect">
            <a:avLst/>
          </a:prstGeom>
          <a:noFill/>
        </p:spPr>
        <p:txBody>
          <a:bodyPr wrap="square" rtlCol="0">
            <a:spAutoFit/>
          </a:bodyPr>
          <a:lstStyle/>
          <a:p>
            <a:pPr algn="ctr">
              <a:lnSpc>
                <a:spcPct val="150000"/>
              </a:lnSpc>
            </a:pP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Deep-Learning</a:t>
            </a:r>
          </a:p>
        </p:txBody>
      </p:sp>
      <p:sp>
        <p:nvSpPr>
          <p:cNvPr id="60" name="文本框 59">
            <a:extLst>
              <a:ext uri="{FF2B5EF4-FFF2-40B4-BE49-F238E27FC236}">
                <a16:creationId xmlns:a16="http://schemas.microsoft.com/office/drawing/2014/main" id="{7CD79798-5597-5411-94DC-61F31AB117A6}"/>
              </a:ext>
            </a:extLst>
          </p:cNvPr>
          <p:cNvSpPr txBox="1"/>
          <p:nvPr/>
        </p:nvSpPr>
        <p:spPr>
          <a:xfrm>
            <a:off x="3488250" y="1772197"/>
            <a:ext cx="2314786" cy="1992661"/>
          </a:xfrm>
          <a:prstGeom prst="rect">
            <a:avLst/>
          </a:prstGeom>
          <a:noFill/>
        </p:spPr>
        <p:txBody>
          <a:bodyPr wrap="square" rtlCol="0">
            <a:spAutoFit/>
          </a:bodyPr>
          <a:lstStyle/>
          <a:p>
            <a:pPr marL="342900" indent="-342900" algn="just">
              <a:lnSpc>
                <a:spcPct val="150000"/>
              </a:lnSpc>
              <a:buAutoNum type="arabicParenBoth"/>
            </a:pP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JNK3PropPredictor</a:t>
            </a:r>
          </a:p>
          <a:p>
            <a:pPr marL="342900" indent="-342900" algn="just">
              <a:lnSpc>
                <a:spcPct val="150000"/>
              </a:lnSpc>
              <a:buAutoNum type="arabicParenBoth"/>
            </a:pP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GSK3PropPredictor</a:t>
            </a:r>
          </a:p>
          <a:p>
            <a:pPr marL="342900" indent="-342900" algn="just">
              <a:lnSpc>
                <a:spcPct val="150000"/>
              </a:lnSpc>
              <a:buAutoNum type="arabicParenBoth"/>
            </a:pP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DRD2PropPredictor</a:t>
            </a:r>
          </a:p>
          <a:p>
            <a:pPr marL="342900" indent="-342900" algn="just">
              <a:lnSpc>
                <a:spcPct val="150000"/>
              </a:lnSpc>
              <a:buAutoNum type="arabicParenBoth"/>
            </a:pP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LogpPropPredictor</a:t>
            </a:r>
            <a:endParaRPr lang="en-US" altLang="zh-CN" sz="1400" dirty="0">
              <a:latin typeface="Times New Roman" panose="02020603050405020304" pitchFamily="18" charset="0"/>
              <a:ea typeface="华文中宋" panose="02010600040101010101" pitchFamily="2" charset="-122"/>
              <a:cs typeface="Times New Roman" panose="02020603050405020304" pitchFamily="18" charset="0"/>
            </a:endParaRPr>
          </a:p>
          <a:p>
            <a:pPr marL="342900" indent="-342900" algn="just">
              <a:lnSpc>
                <a:spcPct val="150000"/>
              </a:lnSpc>
              <a:buAutoNum type="arabicParenBoth"/>
            </a:pP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QEDPropPredictor</a:t>
            </a: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 </a:t>
            </a:r>
          </a:p>
          <a:p>
            <a:pPr marL="342900" indent="-342900" algn="just">
              <a:lnSpc>
                <a:spcPct val="150000"/>
              </a:lnSpc>
              <a:buAutoNum type="arabicParenBoth"/>
            </a:pPr>
            <a:r>
              <a:rPr lang="en-US" altLang="zh-CN" sz="1400" dirty="0" err="1">
                <a:latin typeface="Times New Roman" panose="02020603050405020304" pitchFamily="18" charset="0"/>
                <a:ea typeface="华文中宋" panose="02010600040101010101" pitchFamily="2" charset="-122"/>
                <a:cs typeface="Times New Roman" panose="02020603050405020304" pitchFamily="18" charset="0"/>
              </a:rPr>
              <a:t>SolubilityPropPredictor</a:t>
            </a:r>
            <a:endParaRPr lang="en-US" altLang="zh-CN" sz="1400" dirty="0">
              <a:latin typeface="Times New Roman" panose="02020603050405020304" pitchFamily="18" charset="0"/>
              <a:ea typeface="华文中宋" panose="02010600040101010101" pitchFamily="2" charset="-122"/>
              <a:cs typeface="Times New Roman" panose="02020603050405020304" pitchFamily="18" charset="0"/>
            </a:endParaRPr>
          </a:p>
        </p:txBody>
      </p:sp>
      <p:sp>
        <p:nvSpPr>
          <p:cNvPr id="61" name="矩形: 圆角 60">
            <a:extLst>
              <a:ext uri="{FF2B5EF4-FFF2-40B4-BE49-F238E27FC236}">
                <a16:creationId xmlns:a16="http://schemas.microsoft.com/office/drawing/2014/main" id="{7B19383B-EA25-5398-D7DD-C603476A9A9C}"/>
              </a:ext>
            </a:extLst>
          </p:cNvPr>
          <p:cNvSpPr/>
          <p:nvPr/>
        </p:nvSpPr>
        <p:spPr>
          <a:xfrm>
            <a:off x="3609463" y="4186184"/>
            <a:ext cx="1928226" cy="718670"/>
          </a:xfrm>
          <a:prstGeom prst="roundRect">
            <a:avLst>
              <a:gd name="adj" fmla="val 8667"/>
            </a:avLst>
          </a:prstGeom>
          <a:solidFill>
            <a:schemeClr val="bg1"/>
          </a:solid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2CA658F7-9BAE-7F63-B56B-28574A4BB259}"/>
              </a:ext>
            </a:extLst>
          </p:cNvPr>
          <p:cNvSpPr/>
          <p:nvPr/>
        </p:nvSpPr>
        <p:spPr>
          <a:xfrm>
            <a:off x="3774607" y="3969874"/>
            <a:ext cx="1597937" cy="334115"/>
          </a:xfrm>
          <a:prstGeom prst="rect">
            <a:avLst/>
          </a:prstGeom>
          <a:solidFill>
            <a:schemeClr val="bg1"/>
          </a:solid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62">
            <a:extLst>
              <a:ext uri="{FF2B5EF4-FFF2-40B4-BE49-F238E27FC236}">
                <a16:creationId xmlns:a16="http://schemas.microsoft.com/office/drawing/2014/main" id="{CF4C50E2-3F63-7C77-42DB-D9E2EA2EE9A5}"/>
              </a:ext>
            </a:extLst>
          </p:cNvPr>
          <p:cNvSpPr txBox="1"/>
          <p:nvPr/>
        </p:nvSpPr>
        <p:spPr>
          <a:xfrm>
            <a:off x="3917585" y="3923991"/>
            <a:ext cx="1349963" cy="377219"/>
          </a:xfrm>
          <a:prstGeom prst="rect">
            <a:avLst/>
          </a:prstGeom>
          <a:noFill/>
        </p:spPr>
        <p:txBody>
          <a:bodyPr wrap="square" rtlCol="0">
            <a:spAutoFit/>
          </a:bodyPr>
          <a:lstStyle/>
          <a:p>
            <a:pPr algn="ctr">
              <a:lnSpc>
                <a:spcPct val="150000"/>
              </a:lnSpc>
            </a:pP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Structural-RAG</a:t>
            </a:r>
          </a:p>
        </p:txBody>
      </p:sp>
      <p:sp>
        <p:nvSpPr>
          <p:cNvPr id="64" name="文本框 63">
            <a:extLst>
              <a:ext uri="{FF2B5EF4-FFF2-40B4-BE49-F238E27FC236}">
                <a16:creationId xmlns:a16="http://schemas.microsoft.com/office/drawing/2014/main" id="{F801AA55-1CA8-D7D8-782A-2FC56083991F}"/>
              </a:ext>
            </a:extLst>
          </p:cNvPr>
          <p:cNvSpPr txBox="1"/>
          <p:nvPr/>
        </p:nvSpPr>
        <p:spPr>
          <a:xfrm>
            <a:off x="3725971" y="4396681"/>
            <a:ext cx="1691524" cy="376834"/>
          </a:xfrm>
          <a:prstGeom prst="rect">
            <a:avLst/>
          </a:prstGeom>
          <a:noFill/>
        </p:spPr>
        <p:txBody>
          <a:bodyPr wrap="square" rtlCol="0">
            <a:spAutoFit/>
          </a:bodyPr>
          <a:lstStyle/>
          <a:p>
            <a:pPr algn="ctr">
              <a:lnSpc>
                <a:spcPct val="150000"/>
              </a:lnSpc>
            </a:pPr>
            <a:r>
              <a:rPr lang="en-US" altLang="zh-CN" sz="1400" dirty="0">
                <a:latin typeface="Times New Roman" panose="02020603050405020304" pitchFamily="18" charset="0"/>
                <a:ea typeface="华文中宋" panose="02010600040101010101" pitchFamily="2" charset="-122"/>
                <a:cs typeface="Times New Roman" panose="02020603050405020304" pitchFamily="18" charset="0"/>
              </a:rPr>
              <a:t>RXN, PubChem DB</a:t>
            </a:r>
          </a:p>
        </p:txBody>
      </p:sp>
      <p:pic>
        <p:nvPicPr>
          <p:cNvPr id="65" name="图片 64">
            <a:extLst>
              <a:ext uri="{FF2B5EF4-FFF2-40B4-BE49-F238E27FC236}">
                <a16:creationId xmlns:a16="http://schemas.microsoft.com/office/drawing/2014/main" id="{A4242700-7855-CEB8-3003-52E0FDF24C6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20837" y="1266186"/>
            <a:ext cx="3052555" cy="4428355"/>
          </a:xfrm>
          <a:prstGeom prst="rect">
            <a:avLst/>
          </a:prstGeom>
        </p:spPr>
      </p:pic>
      <p:sp>
        <p:nvSpPr>
          <p:cNvPr id="66" name="矩形 65">
            <a:extLst>
              <a:ext uri="{FF2B5EF4-FFF2-40B4-BE49-F238E27FC236}">
                <a16:creationId xmlns:a16="http://schemas.microsoft.com/office/drawing/2014/main" id="{A9AC98D7-2AD5-489E-D557-3DF3B9D69D02}"/>
              </a:ext>
            </a:extLst>
          </p:cNvPr>
          <p:cNvSpPr/>
          <p:nvPr/>
        </p:nvSpPr>
        <p:spPr>
          <a:xfrm>
            <a:off x="6918766" y="3115632"/>
            <a:ext cx="467418" cy="64293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箭头: 左右 66">
            <a:extLst>
              <a:ext uri="{FF2B5EF4-FFF2-40B4-BE49-F238E27FC236}">
                <a16:creationId xmlns:a16="http://schemas.microsoft.com/office/drawing/2014/main" id="{0329773E-BB6B-6190-A29A-71726D3027DD}"/>
              </a:ext>
            </a:extLst>
          </p:cNvPr>
          <p:cNvSpPr/>
          <p:nvPr/>
        </p:nvSpPr>
        <p:spPr>
          <a:xfrm>
            <a:off x="5923738" y="3283214"/>
            <a:ext cx="1076397" cy="307777"/>
          </a:xfrm>
          <a:prstGeom prst="leftRight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64534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1_Office 主题​​">
  <a:themeElements>
    <a:clrScheme name="Office">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25064</TotalTime>
  <Words>2365</Words>
  <Application>Microsoft Office PowerPoint</Application>
  <PresentationFormat>宽屏</PresentationFormat>
  <Paragraphs>161</Paragraphs>
  <Slides>16</Slides>
  <Notes>16</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16</vt:i4>
      </vt:variant>
    </vt:vector>
  </HeadingPairs>
  <TitlesOfParts>
    <vt:vector size="27" baseType="lpstr">
      <vt:lpstr>FZCuHeiSongS-B-GB</vt:lpstr>
      <vt:lpstr>等线</vt:lpstr>
      <vt:lpstr>STZhongsong</vt:lpstr>
      <vt:lpstr>楷体</vt:lpstr>
      <vt:lpstr>思源黑体 CN Light</vt:lpstr>
      <vt:lpstr>微软雅黑</vt:lpstr>
      <vt:lpstr>微软雅黑</vt:lpstr>
      <vt:lpstr>Arial</vt:lpstr>
      <vt:lpstr>Times New Roman</vt:lpstr>
      <vt:lpstr>Wingdings</vt:lpstr>
      <vt:lpstr>1_Office 主题​​</vt:lpstr>
      <vt:lpstr>PowerPoint 演示文稿</vt:lpstr>
      <vt:lpstr>Beyond Chemical QA: Chemical Reasoning with Modular Chemical Operations</vt:lpstr>
      <vt:lpstr>Beyond Chemical QA: Chemical Reasoning with Modular Chemical Operations</vt:lpstr>
      <vt:lpstr>Beyond Chemical QA: Chemical Reasoning with Modular Chemical Operations</vt:lpstr>
      <vt:lpstr>Beyond Chemical QA: Chemical Reasoning with Modular Chemical Operations</vt:lpstr>
      <vt:lpstr>Beyond Chemical QA: Chemical Reasoning with Modular Chemical Operations</vt:lpstr>
      <vt:lpstr>Beyond Chemical QA: Chemical Reasoning with Modular Chemical Operations</vt:lpstr>
      <vt:lpstr>ChemCraft: A next-generation Chemical Language Model via Agentic-RL</vt:lpstr>
      <vt:lpstr>ChemCraft: A next-generation Chemical Language Model via Agentic-RL</vt:lpstr>
      <vt:lpstr>ChemCraft: A next-generation Chemical Language Model via Agentic-RL</vt:lpstr>
      <vt:lpstr>ChemCraft: A next-generation Chemical Language Model via Agentic-RL</vt:lpstr>
      <vt:lpstr>ChemCraft: A next-generation Chemical Language Model via Agentic-RL</vt:lpstr>
      <vt:lpstr>ChemCraft: A next-generation Chemical Language Model via Agentic-RL</vt:lpstr>
      <vt:lpstr>ChemCraft: A next-generation Chemical Language Model via Agentic-RL</vt:lpstr>
      <vt:lpstr>Conclusion</vt:lpstr>
      <vt:lpstr>ChemCoTBench, ChemCoTDataset &amp; ChemCraft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 昊</dc:creator>
  <cp:lastModifiedBy>昊 李</cp:lastModifiedBy>
  <cp:revision>470</cp:revision>
  <dcterms:created xsi:type="dcterms:W3CDTF">2023-04-08T01:31:35Z</dcterms:created>
  <dcterms:modified xsi:type="dcterms:W3CDTF">2026-01-26T00:57:14Z</dcterms:modified>
</cp:coreProperties>
</file>

<file path=docProps/thumbnail.jpeg>
</file>